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1" r:id="rId5"/>
  </p:sldMasterIdLst>
  <p:notesMasterIdLst>
    <p:notesMasterId r:id="rId24"/>
  </p:notesMasterIdLst>
  <p:sldIdLst>
    <p:sldId id="263" r:id="rId6"/>
    <p:sldId id="416" r:id="rId7"/>
    <p:sldId id="414" r:id="rId8"/>
    <p:sldId id="430" r:id="rId9"/>
    <p:sldId id="265" r:id="rId10"/>
    <p:sldId id="262" r:id="rId11"/>
    <p:sldId id="427" r:id="rId12"/>
    <p:sldId id="479" r:id="rId13"/>
    <p:sldId id="260" r:id="rId14"/>
    <p:sldId id="454" r:id="rId15"/>
    <p:sldId id="480" r:id="rId16"/>
    <p:sldId id="481" r:id="rId17"/>
    <p:sldId id="463" r:id="rId18"/>
    <p:sldId id="465" r:id="rId19"/>
    <p:sldId id="482" r:id="rId20"/>
    <p:sldId id="493" r:id="rId21"/>
    <p:sldId id="494" r:id="rId22"/>
    <p:sldId id="462" r:id="rId23"/>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A4C1F14-D962-33DE-034C-91EC86A17DBE}" v="32" dt="2024-12-03T02:00:11.81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rin Thoms" userId="S::karin@peerworks.ca::3e38a4dd-26de-4e95-ab0f-1568b3fd2f86" providerId="AD" clId="Web-{EA4C1F14-D962-33DE-034C-91EC86A17DBE}"/>
    <pc:docChg chg="addSld modSld">
      <pc:chgData name="Karin Thoms" userId="S::karin@peerworks.ca::3e38a4dd-26de-4e95-ab0f-1568b3fd2f86" providerId="AD" clId="Web-{EA4C1F14-D962-33DE-034C-91EC86A17DBE}" dt="2024-12-03T02:00:11.193" v="66" actId="20577"/>
      <pc:docMkLst>
        <pc:docMk/>
      </pc:docMkLst>
      <pc:sldChg chg="modNotes">
        <pc:chgData name="Karin Thoms" userId="S::karin@peerworks.ca::3e38a4dd-26de-4e95-ab0f-1568b3fd2f86" providerId="AD" clId="Web-{EA4C1F14-D962-33DE-034C-91EC86A17DBE}" dt="2024-12-03T01:55:33.720" v="5"/>
        <pc:sldMkLst>
          <pc:docMk/>
          <pc:sldMk cId="111108915" sldId="480"/>
        </pc:sldMkLst>
      </pc:sldChg>
      <pc:sldChg chg="addSp delSp modSp modNotes">
        <pc:chgData name="Karin Thoms" userId="S::karin@peerworks.ca::3e38a4dd-26de-4e95-ab0f-1568b3fd2f86" providerId="AD" clId="Web-{EA4C1F14-D962-33DE-034C-91EC86A17DBE}" dt="2024-12-03T02:00:11.193" v="66" actId="20577"/>
        <pc:sldMkLst>
          <pc:docMk/>
          <pc:sldMk cId="487653680" sldId="493"/>
        </pc:sldMkLst>
        <pc:spChg chg="mod">
          <ac:chgData name="Karin Thoms" userId="S::karin@peerworks.ca::3e38a4dd-26de-4e95-ab0f-1568b3fd2f86" providerId="AD" clId="Web-{EA4C1F14-D962-33DE-034C-91EC86A17DBE}" dt="2024-12-03T02:00:11.193" v="66" actId="20577"/>
          <ac:spMkLst>
            <pc:docMk/>
            <pc:sldMk cId="487653680" sldId="493"/>
            <ac:spMk id="3" creationId="{DF65F083-1349-1F4D-8343-A6B4D3DFFE4A}"/>
          </ac:spMkLst>
        </pc:spChg>
        <pc:spChg chg="add del mod">
          <ac:chgData name="Karin Thoms" userId="S::karin@peerworks.ca::3e38a4dd-26de-4e95-ab0f-1568b3fd2f86" providerId="AD" clId="Web-{EA4C1F14-D962-33DE-034C-91EC86A17DBE}" dt="2024-12-03T01:59:51.036" v="62"/>
          <ac:spMkLst>
            <pc:docMk/>
            <pc:sldMk cId="487653680" sldId="493"/>
            <ac:spMk id="5" creationId="{3CE01FD2-52B7-3F73-1777-C7794C328FBC}"/>
          </ac:spMkLst>
        </pc:spChg>
        <pc:spChg chg="del">
          <ac:chgData name="Karin Thoms" userId="S::karin@peerworks.ca::3e38a4dd-26de-4e95-ab0f-1568b3fd2f86" providerId="AD" clId="Web-{EA4C1F14-D962-33DE-034C-91EC86A17DBE}" dt="2024-12-03T01:59:18.348" v="58"/>
          <ac:spMkLst>
            <pc:docMk/>
            <pc:sldMk cId="487653680" sldId="493"/>
            <ac:spMk id="7" creationId="{B396B1DD-9BF6-F74F-9D44-936B72D97D82}"/>
          </ac:spMkLst>
        </pc:spChg>
        <pc:spChg chg="add del mod">
          <ac:chgData name="Karin Thoms" userId="S::karin@peerworks.ca::3e38a4dd-26de-4e95-ab0f-1568b3fd2f86" providerId="AD" clId="Web-{EA4C1F14-D962-33DE-034C-91EC86A17DBE}" dt="2024-12-03T01:59:30.614" v="61"/>
          <ac:spMkLst>
            <pc:docMk/>
            <pc:sldMk cId="487653680" sldId="493"/>
            <ac:spMk id="11" creationId="{029962FF-D543-FDB4-7F38-BE865DF5827B}"/>
          </ac:spMkLst>
        </pc:spChg>
        <pc:picChg chg="add mod">
          <ac:chgData name="Karin Thoms" userId="S::karin@peerworks.ca::3e38a4dd-26de-4e95-ab0f-1568b3fd2f86" providerId="AD" clId="Web-{EA4C1F14-D962-33DE-034C-91EC86A17DBE}" dt="2024-12-03T02:00:06.693" v="65" actId="1076"/>
          <ac:picMkLst>
            <pc:docMk/>
            <pc:sldMk cId="487653680" sldId="493"/>
            <ac:picMk id="8" creationId="{4DA7CF7B-0FDB-0D04-8E84-9F2B1D951C64}"/>
          </ac:picMkLst>
        </pc:picChg>
        <pc:picChg chg="del">
          <ac:chgData name="Karin Thoms" userId="S::karin@peerworks.ca::3e38a4dd-26de-4e95-ab0f-1568b3fd2f86" providerId="AD" clId="Web-{EA4C1F14-D962-33DE-034C-91EC86A17DBE}" dt="2024-12-03T01:59:25.895" v="60"/>
          <ac:picMkLst>
            <pc:docMk/>
            <pc:sldMk cId="487653680" sldId="493"/>
            <ac:picMk id="9" creationId="{DE92EA5A-2F78-4844-BB5C-870E58AFF33B}"/>
          </ac:picMkLst>
        </pc:picChg>
      </pc:sldChg>
      <pc:sldChg chg="add replId">
        <pc:chgData name="Karin Thoms" userId="S::karin@peerworks.ca::3e38a4dd-26de-4e95-ab0f-1568b3fd2f86" providerId="AD" clId="Web-{EA4C1F14-D962-33DE-034C-91EC86A17DBE}" dt="2024-12-03T01:57:37.753" v="6"/>
        <pc:sldMkLst>
          <pc:docMk/>
          <pc:sldMk cId="1931736506" sldId="494"/>
        </pc:sldMkLst>
      </pc:sldChg>
    </pc:docChg>
  </pc:docChgLst>
  <pc:docChgLst>
    <pc:chgData name="Karin Thoms" userId="S::karin@peerworks.ca::3e38a4dd-26de-4e95-ab0f-1568b3fd2f86" providerId="AD" clId="Web-{0F480DCD-09B2-F20E-037F-5071C5651C3C}"/>
    <pc:docChg chg="modSld">
      <pc:chgData name="Karin Thoms" userId="S::karin@peerworks.ca::3e38a4dd-26de-4e95-ab0f-1568b3fd2f86" providerId="AD" clId="Web-{0F480DCD-09B2-F20E-037F-5071C5651C3C}" dt="2024-06-25T15:41:33.374" v="150" actId="14100"/>
      <pc:docMkLst>
        <pc:docMk/>
      </pc:docMkLst>
      <pc:sldChg chg="modSp">
        <pc:chgData name="Karin Thoms" userId="S::karin@peerworks.ca::3e38a4dd-26de-4e95-ab0f-1568b3fd2f86" providerId="AD" clId="Web-{0F480DCD-09B2-F20E-037F-5071C5651C3C}" dt="2024-06-25T15:38:23.449" v="42" actId="20577"/>
        <pc:sldMkLst>
          <pc:docMk/>
          <pc:sldMk cId="682727142" sldId="479"/>
        </pc:sldMkLst>
        <pc:spChg chg="mod">
          <ac:chgData name="Karin Thoms" userId="S::karin@peerworks.ca::3e38a4dd-26de-4e95-ab0f-1568b3fd2f86" providerId="AD" clId="Web-{0F480DCD-09B2-F20E-037F-5071C5651C3C}" dt="2024-06-25T15:38:23.449" v="42" actId="20577"/>
          <ac:spMkLst>
            <pc:docMk/>
            <pc:sldMk cId="682727142" sldId="479"/>
            <ac:spMk id="7" creationId="{B396B1DD-9BF6-F74F-9D44-936B72D97D82}"/>
          </ac:spMkLst>
        </pc:spChg>
      </pc:sldChg>
      <pc:sldChg chg="modSp">
        <pc:chgData name="Karin Thoms" userId="S::karin@peerworks.ca::3e38a4dd-26de-4e95-ab0f-1568b3fd2f86" providerId="AD" clId="Web-{0F480DCD-09B2-F20E-037F-5071C5651C3C}" dt="2024-06-25T15:41:33.374" v="150" actId="14100"/>
        <pc:sldMkLst>
          <pc:docMk/>
          <pc:sldMk cId="487653680" sldId="493"/>
        </pc:sldMkLst>
        <pc:spChg chg="mod">
          <ac:chgData name="Karin Thoms" userId="S::karin@peerworks.ca::3e38a4dd-26de-4e95-ab0f-1568b3fd2f86" providerId="AD" clId="Web-{0F480DCD-09B2-F20E-037F-5071C5651C3C}" dt="2024-06-25T15:41:33.374" v="150" actId="14100"/>
          <ac:spMkLst>
            <pc:docMk/>
            <pc:sldMk cId="487653680" sldId="493"/>
            <ac:spMk id="7" creationId="{B396B1DD-9BF6-F74F-9D44-936B72D97D82}"/>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620DB8C5-D92C-1A47-9362-26053D53F804}" type="datetimeFigureOut">
              <a:rPr lang="en-US" smtClean="0"/>
              <a:t>12/2/2024</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6002DF8E-26BD-DB48-8B55-710E2296F2E0}" type="slidenum">
              <a:rPr lang="en-US" smtClean="0"/>
              <a:t>‹#›</a:t>
            </a:fld>
            <a:endParaRPr lang="en-US"/>
          </a:p>
        </p:txBody>
      </p:sp>
    </p:spTree>
    <p:extLst>
      <p:ext uri="{BB962C8B-B14F-4D97-AF65-F5344CB8AC3E}">
        <p14:creationId xmlns:p14="http://schemas.microsoft.com/office/powerpoint/2010/main" val="39894196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latin typeface="Verdana"/>
                <a:ea typeface="Verdana"/>
              </a:rPr>
              <a:t>COORDINATOR</a:t>
            </a:r>
            <a:endParaRPr lang="en-US" b="1"/>
          </a:p>
          <a:p>
            <a:endParaRPr lang="en-US"/>
          </a:p>
          <a:p>
            <a:pPr>
              <a:lnSpc>
                <a:spcPct val="107000"/>
              </a:lnSpc>
              <a:spcAft>
                <a:spcPts val="846"/>
              </a:spcAft>
            </a:pPr>
            <a:r>
              <a:rPr lang="en-CA">
                <a:effectLst/>
                <a:latin typeface="Verdana" panose="020B0604030504040204" pitchFamily="34" charset="0"/>
                <a:ea typeface="Calibri" panose="020F0502020204030204" pitchFamily="34" charset="0"/>
                <a:cs typeface="Times New Roman" panose="02020603050405020304" pitchFamily="18" charset="0"/>
              </a:rPr>
              <a:t>Read out Housekeeping slide.</a:t>
            </a:r>
            <a:endParaRPr lang="en-US"/>
          </a:p>
        </p:txBody>
      </p:sp>
      <p:sp>
        <p:nvSpPr>
          <p:cNvPr id="4" name="Slide Number Placeholder 3"/>
          <p:cNvSpPr>
            <a:spLocks noGrp="1"/>
          </p:cNvSpPr>
          <p:nvPr>
            <p:ph type="sldNum" sz="quarter" idx="5"/>
          </p:nvPr>
        </p:nvSpPr>
        <p:spPr/>
        <p:txBody>
          <a:bodyPr/>
          <a:lstStyle/>
          <a:p>
            <a:fld id="{6002DF8E-26BD-DB48-8B55-710E2296F2E0}" type="slidenum">
              <a:rPr lang="en-US" smtClean="0"/>
              <a:t>1</a:t>
            </a:fld>
            <a:endParaRPr lang="en-US"/>
          </a:p>
        </p:txBody>
      </p:sp>
    </p:spTree>
    <p:extLst>
      <p:ext uri="{BB962C8B-B14F-4D97-AF65-F5344CB8AC3E}">
        <p14:creationId xmlns:p14="http://schemas.microsoft.com/office/powerpoint/2010/main" val="3925531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300"/>
          </a:p>
          <a:p>
            <a:r>
              <a:rPr lang="en-US" sz="1300" b="1"/>
              <a:t>TRAINER</a:t>
            </a:r>
          </a:p>
          <a:p>
            <a:endParaRPr lang="en-US" sz="1300"/>
          </a:p>
          <a:p>
            <a:pPr>
              <a:lnSpc>
                <a:spcPct val="107000"/>
              </a:lnSpc>
              <a:spcAft>
                <a:spcPts val="846"/>
              </a:spcAft>
            </a:pPr>
            <a:r>
              <a:rPr lang="en-US" sz="1300">
                <a:ea typeface="Calibri" panose="020F0502020204030204" pitchFamily="34" charset="0"/>
                <a:cs typeface="Times New Roman" panose="02020603050405020304" pitchFamily="18" charset="0"/>
              </a:rPr>
              <a:t>Introduce the video by saying that this is our first example of a Peer Support share. The video is of Bart Campbell, who works as a Peer Supporter.  Ask the group “</a:t>
            </a:r>
            <a:r>
              <a:rPr lang="en-CA" sz="1300">
                <a:ea typeface="Calibri" panose="020F0502020204030204" pitchFamily="34" charset="0"/>
                <a:cs typeface="Times New Roman" panose="02020603050405020304" pitchFamily="18" charset="0"/>
              </a:rPr>
              <a:t>How does Bart’s video demonstrate skilled sharing?”</a:t>
            </a:r>
            <a:endParaRPr lang="en-CA" sz="1300">
              <a:latin typeface="Calibri" panose="020F0502020204030204" pitchFamily="34" charset="0"/>
              <a:ea typeface="Calibri" panose="020F0502020204030204" pitchFamily="34" charset="0"/>
              <a:cs typeface="Times New Roman" panose="02020603050405020304" pitchFamily="18" charset="0"/>
            </a:endParaRPr>
          </a:p>
          <a:p>
            <a:endParaRPr lang="en-CA"/>
          </a:p>
        </p:txBody>
      </p:sp>
      <p:sp>
        <p:nvSpPr>
          <p:cNvPr id="4" name="Slide Number Placeholder 3"/>
          <p:cNvSpPr>
            <a:spLocks noGrp="1"/>
          </p:cNvSpPr>
          <p:nvPr>
            <p:ph type="sldNum" sz="quarter" idx="5"/>
          </p:nvPr>
        </p:nvSpPr>
        <p:spPr/>
        <p:txBody>
          <a:bodyPr/>
          <a:lstStyle/>
          <a:p>
            <a:fld id="{5315D539-3A0C-471A-81A4-83B339979F2F}" type="slidenum">
              <a:rPr lang="en-CA" smtClean="0"/>
              <a:t>10</a:t>
            </a:fld>
            <a:endParaRPr lang="en-CA"/>
          </a:p>
        </p:txBody>
      </p:sp>
    </p:spTree>
    <p:extLst>
      <p:ext uri="{BB962C8B-B14F-4D97-AF65-F5344CB8AC3E}">
        <p14:creationId xmlns:p14="http://schemas.microsoft.com/office/powerpoint/2010/main" val="42795549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TRAINER</a:t>
            </a:r>
          </a:p>
          <a:p>
            <a:endParaRPr lang="en-US"/>
          </a:p>
          <a:p>
            <a:pPr>
              <a:lnSpc>
                <a:spcPct val="107000"/>
              </a:lnSpc>
              <a:spcAft>
                <a:spcPts val="846"/>
              </a:spcAft>
            </a:pPr>
            <a:r>
              <a:rPr lang="en-US">
                <a:effectLst/>
                <a:cs typeface="Times New Roman" panose="02020603050405020304" pitchFamily="18" charset="0"/>
              </a:rPr>
              <a:t>This slide includes some Guidelines for Skilled Sharing. You can make it clear that these aren’t the only things to keep in mind, but that they are a great start. Then invite the group to add in anything else that they would like to include. </a:t>
            </a:r>
          </a:p>
          <a:p>
            <a:pPr>
              <a:lnSpc>
                <a:spcPct val="107000"/>
              </a:lnSpc>
              <a:spcAft>
                <a:spcPts val="846"/>
              </a:spcAft>
            </a:pPr>
            <a:endParaRPr lang="en-US">
              <a:effectLst/>
              <a:cs typeface="Times New Roman" panose="02020603050405020304" pitchFamily="18" charset="0"/>
            </a:endParaRPr>
          </a:p>
          <a:p>
            <a:pPr defTabSz="966612">
              <a:defRPr/>
            </a:pPr>
            <a:r>
              <a:rPr lang="en-US"/>
              <a:t>W.A.I.T—Why Am I Talking?</a:t>
            </a:r>
          </a:p>
          <a:p>
            <a:pPr defTabSz="966612">
              <a:defRPr/>
            </a:pPr>
            <a:r>
              <a:rPr lang="en-US">
                <a:latin typeface="Verdana"/>
                <a:ea typeface="Verdana"/>
              </a:rPr>
              <a:t>The purpose behind using this acronym is help support our peers in a 1:1 peer interaction. Remember that this 1:1 is for the peer to talk about how they are feeling as it is their time to share and speak. Before we fill the void of awkward silence, ask yourself W.A.I.T. As a peer we only share when it is relevant to share or illustrates a point. </a:t>
            </a:r>
          </a:p>
          <a:p>
            <a:pPr defTabSz="966612">
              <a:defRPr/>
            </a:pPr>
            <a:r>
              <a:rPr lang="en-US">
                <a:latin typeface="Verdana"/>
                <a:ea typeface="Verdana"/>
              </a:rPr>
              <a:t>Here is more information on using the W.A.I.T acronym.</a:t>
            </a:r>
          </a:p>
          <a:p>
            <a:pPr defTabSz="966612">
              <a:defRPr/>
            </a:pPr>
            <a:r>
              <a:rPr lang="en-US">
                <a:latin typeface="Verdana"/>
                <a:ea typeface="Verdana"/>
              </a:rPr>
              <a:t> </a:t>
            </a:r>
          </a:p>
          <a:p>
            <a:pPr defTabSz="966612">
              <a:defRPr/>
            </a:pPr>
            <a:r>
              <a:rPr lang="en-US">
                <a:latin typeface="Verdana"/>
                <a:ea typeface="Verdana"/>
              </a:rPr>
              <a:t>Perhaps this could be added to the handbook or the trainer slides as a resource.</a:t>
            </a:r>
          </a:p>
          <a:p>
            <a:pPr defTabSz="966612">
              <a:defRPr/>
            </a:pPr>
            <a:r>
              <a:rPr lang="en-US">
                <a:latin typeface="Verdana"/>
                <a:ea typeface="Verdana"/>
              </a:rPr>
              <a:t> </a:t>
            </a:r>
          </a:p>
          <a:p>
            <a:pPr defTabSz="966612">
              <a:defRPr/>
            </a:pPr>
            <a:r>
              <a:rPr lang="en-US">
                <a:latin typeface="Verdana"/>
                <a:ea typeface="Verdana"/>
              </a:rPr>
              <a:t>Am I talking for approval and to be overly helpful? </a:t>
            </a:r>
          </a:p>
          <a:p>
            <a:pPr defTabSz="966612">
              <a:defRPr/>
            </a:pPr>
            <a:r>
              <a:rPr lang="en-US">
                <a:latin typeface="Verdana"/>
                <a:ea typeface="Verdana"/>
              </a:rPr>
              <a:t>Am I talking to control and take charge of the situation? </a:t>
            </a:r>
          </a:p>
          <a:p>
            <a:pPr defTabSz="966612">
              <a:defRPr/>
            </a:pPr>
            <a:r>
              <a:rPr lang="en-US">
                <a:latin typeface="Verdana"/>
                <a:ea typeface="Verdana"/>
              </a:rPr>
              <a:t> </a:t>
            </a:r>
          </a:p>
          <a:p>
            <a:pPr defTabSz="966612">
              <a:defRPr/>
            </a:pPr>
            <a:r>
              <a:rPr lang="en-US">
                <a:latin typeface="Verdana"/>
                <a:ea typeface="Verdana"/>
              </a:rPr>
              <a:t>Here are a few reflective questions to ask yourself before you leap into a conversation:</a:t>
            </a:r>
          </a:p>
          <a:p>
            <a:pPr defTabSz="966612">
              <a:defRPr/>
            </a:pPr>
            <a:r>
              <a:rPr lang="en-US">
                <a:latin typeface="Verdana"/>
                <a:ea typeface="Verdana"/>
              </a:rPr>
              <a:t> </a:t>
            </a:r>
          </a:p>
          <a:p>
            <a:pPr defTabSz="966612">
              <a:defRPr/>
            </a:pPr>
            <a:r>
              <a:rPr lang="en-US">
                <a:latin typeface="Verdana"/>
                <a:ea typeface="Verdana"/>
              </a:rPr>
              <a:t>What is my intention behind what I am about to say?</a:t>
            </a:r>
          </a:p>
          <a:p>
            <a:pPr defTabSz="966612">
              <a:defRPr/>
            </a:pPr>
            <a:r>
              <a:rPr lang="en-US">
                <a:latin typeface="Verdana"/>
                <a:ea typeface="Verdana"/>
              </a:rPr>
              <a:t>What question can I ask that would help me better understand what the other person is saying?</a:t>
            </a:r>
          </a:p>
          <a:p>
            <a:pPr defTabSz="966612">
              <a:defRPr/>
            </a:pPr>
            <a:r>
              <a:rPr lang="en-US">
                <a:latin typeface="Verdana"/>
                <a:ea typeface="Verdana"/>
              </a:rPr>
              <a:t>Is my need to talk an attempt to divert the attention to me?</a:t>
            </a:r>
          </a:p>
          <a:p>
            <a:pPr defTabSz="966612">
              <a:defRPr/>
            </a:pPr>
            <a:r>
              <a:rPr lang="en-US">
                <a:latin typeface="Verdana"/>
                <a:ea typeface="Verdana"/>
              </a:rPr>
              <a:t>How might I become comfortable with silence rather that succumb to my urge to talk?</a:t>
            </a:r>
          </a:p>
          <a:p>
            <a:pPr defTabSz="966612">
              <a:defRPr/>
            </a:pPr>
            <a:r>
              <a:rPr lang="en-US">
                <a:latin typeface="Verdana"/>
                <a:ea typeface="Verdana"/>
              </a:rPr>
              <a:t> </a:t>
            </a:r>
          </a:p>
          <a:p>
            <a:pPr defTabSz="966612">
              <a:lnSpc>
                <a:spcPct val="107000"/>
              </a:lnSpc>
              <a:spcAft>
                <a:spcPts val="846"/>
              </a:spcAft>
              <a:defRPr/>
            </a:pPr>
            <a:endParaRPr lang="en-US">
              <a:cs typeface="Times New Roman" panose="02020603050405020304" pitchFamily="18" charset="0"/>
            </a:endParaRPr>
          </a:p>
          <a:p>
            <a:pPr defTabSz="966612">
              <a:lnSpc>
                <a:spcPct val="107000"/>
              </a:lnSpc>
              <a:spcAft>
                <a:spcPts val="846"/>
              </a:spcAft>
              <a:defRPr/>
            </a:pPr>
            <a:endParaRPr lang="en-US">
              <a:cs typeface="Times New Roman" panose="02020603050405020304" pitchFamily="18" charset="0"/>
            </a:endParaRPr>
          </a:p>
          <a:p>
            <a:pPr defTabSz="966612">
              <a:lnSpc>
                <a:spcPct val="107000"/>
              </a:lnSpc>
              <a:spcAft>
                <a:spcPts val="846"/>
              </a:spcAft>
              <a:defRPr/>
            </a:pPr>
            <a:r>
              <a:rPr lang="en-US" b="1">
                <a:effectLst/>
                <a:cs typeface="Times New Roman" panose="02020603050405020304" pitchFamily="18" charset="0"/>
              </a:rPr>
              <a:t>You should be halfway through the slides now.</a:t>
            </a:r>
            <a:endParaRPr lang="en-CA">
              <a:effectLst/>
              <a:cs typeface="Times New Roman" panose="02020603050405020304" pitchFamily="18" charset="0"/>
            </a:endParaRPr>
          </a:p>
          <a:p>
            <a:pPr>
              <a:lnSpc>
                <a:spcPct val="107000"/>
              </a:lnSpc>
              <a:spcAft>
                <a:spcPts val="846"/>
              </a:spcAft>
            </a:pPr>
            <a:endParaRPr lang="en-CA" sz="1300">
              <a:latin typeface="Calibri" panose="020F0502020204030204" pitchFamily="34" charset="0"/>
              <a:ea typeface="Calibri" panose="020F0502020204030204" pitchFamily="34" charset="0"/>
              <a:cs typeface="Times New Roman" panose="02020603050405020304" pitchFamily="18" charset="0"/>
            </a:endParaRPr>
          </a:p>
          <a:p>
            <a:endParaRPr lang="en-US"/>
          </a:p>
        </p:txBody>
      </p:sp>
      <p:sp>
        <p:nvSpPr>
          <p:cNvPr id="4" name="Slide Number Placeholder 3"/>
          <p:cNvSpPr>
            <a:spLocks noGrp="1"/>
          </p:cNvSpPr>
          <p:nvPr>
            <p:ph type="sldNum" sz="quarter" idx="5"/>
          </p:nvPr>
        </p:nvSpPr>
        <p:spPr/>
        <p:txBody>
          <a:bodyPr/>
          <a:lstStyle/>
          <a:p>
            <a:fld id="{6002DF8E-26BD-DB48-8B55-710E2296F2E0}" type="slidenum">
              <a:rPr lang="en-US" smtClean="0"/>
              <a:t>11</a:t>
            </a:fld>
            <a:endParaRPr lang="en-US"/>
          </a:p>
        </p:txBody>
      </p:sp>
    </p:spTree>
    <p:extLst>
      <p:ext uri="{BB962C8B-B14F-4D97-AF65-F5344CB8AC3E}">
        <p14:creationId xmlns:p14="http://schemas.microsoft.com/office/powerpoint/2010/main" val="26859135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b="1"/>
              <a:t>TRAINER</a:t>
            </a:r>
          </a:p>
          <a:p>
            <a:endParaRPr lang="en-US" sz="1300" b="1"/>
          </a:p>
          <a:p>
            <a:pPr>
              <a:lnSpc>
                <a:spcPct val="107000"/>
              </a:lnSpc>
              <a:spcAft>
                <a:spcPts val="846"/>
              </a:spcAft>
            </a:pPr>
            <a:r>
              <a:rPr lang="en-US" sz="1300">
                <a:ea typeface="Calibri" panose="020F0502020204030204" pitchFamily="34" charset="0"/>
                <a:cs typeface="Times New Roman" panose="02020603050405020304" pitchFamily="18" charset="0"/>
              </a:rPr>
              <a:t>Similarly, the next slide is about “Ineffective Ways of Sharing.” Invite the group to add to the list. This might bring up discussions of past shares and things that have gone right and wrong. </a:t>
            </a:r>
            <a:endParaRPr lang="en-CA" sz="1300">
              <a:latin typeface="Calibri" panose="020F0502020204030204" pitchFamily="34" charset="0"/>
              <a:ea typeface="Calibri" panose="020F0502020204030204" pitchFamily="34" charset="0"/>
              <a:cs typeface="Times New Roman" panose="02020603050405020304" pitchFamily="18" charset="0"/>
            </a:endParaRPr>
          </a:p>
          <a:p>
            <a:endParaRPr lang="en-US"/>
          </a:p>
        </p:txBody>
      </p:sp>
      <p:sp>
        <p:nvSpPr>
          <p:cNvPr id="4" name="Slide Number Placeholder 3"/>
          <p:cNvSpPr>
            <a:spLocks noGrp="1"/>
          </p:cNvSpPr>
          <p:nvPr>
            <p:ph type="sldNum" sz="quarter" idx="5"/>
          </p:nvPr>
        </p:nvSpPr>
        <p:spPr/>
        <p:txBody>
          <a:bodyPr/>
          <a:lstStyle/>
          <a:p>
            <a:fld id="{6002DF8E-26BD-DB48-8B55-710E2296F2E0}" type="slidenum">
              <a:rPr lang="en-US" smtClean="0"/>
              <a:t>12</a:t>
            </a:fld>
            <a:endParaRPr lang="en-US"/>
          </a:p>
        </p:txBody>
      </p:sp>
    </p:spTree>
    <p:extLst>
      <p:ext uri="{BB962C8B-B14F-4D97-AF65-F5344CB8AC3E}">
        <p14:creationId xmlns:p14="http://schemas.microsoft.com/office/powerpoint/2010/main" val="22105663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b="1"/>
              <a:t>TRAINER</a:t>
            </a:r>
          </a:p>
          <a:p>
            <a:endParaRPr lang="en-US" sz="1300"/>
          </a:p>
          <a:p>
            <a:pPr>
              <a:lnSpc>
                <a:spcPct val="107000"/>
              </a:lnSpc>
              <a:spcAft>
                <a:spcPts val="846"/>
              </a:spcAft>
            </a:pPr>
            <a:r>
              <a:rPr lang="en-US" sz="1300" b="1">
                <a:ea typeface="Calibri" panose="020F0502020204030204" pitchFamily="34" charset="0"/>
                <a:cs typeface="Times New Roman" panose="02020603050405020304" pitchFamily="18" charset="0"/>
              </a:rPr>
              <a:t>*This slide is animated.</a:t>
            </a:r>
            <a:r>
              <a:rPr lang="en-US" sz="1300">
                <a:ea typeface="Calibri" panose="020F0502020204030204" pitchFamily="34" charset="0"/>
                <a:cs typeface="Times New Roman" panose="02020603050405020304" pitchFamily="18" charset="0"/>
              </a:rPr>
              <a:t> Each of the 3 steps pops up on the slide one at a time.</a:t>
            </a:r>
          </a:p>
          <a:p>
            <a:pPr>
              <a:lnSpc>
                <a:spcPct val="107000"/>
              </a:lnSpc>
              <a:spcAft>
                <a:spcPts val="846"/>
              </a:spcAft>
            </a:pPr>
            <a:endParaRPr lang="en-CA" sz="130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46"/>
              </a:spcAft>
            </a:pPr>
            <a:r>
              <a:rPr lang="en-US" sz="1300">
                <a:ea typeface="Calibri" panose="020F0502020204030204" pitchFamily="34" charset="0"/>
                <a:cs typeface="Times New Roman" panose="02020603050405020304" pitchFamily="18" charset="0"/>
              </a:rPr>
              <a:t>Read the steps for sharing. If there is time—this will depend on how engaged the group was in the previous discussions—you can discuss how the shares we watched follow these steps. </a:t>
            </a:r>
            <a:endParaRPr lang="en-CA" sz="1300">
              <a:latin typeface="Calibri" panose="020F0502020204030204" pitchFamily="34" charset="0"/>
              <a:ea typeface="Calibri" panose="020F0502020204030204" pitchFamily="34" charset="0"/>
              <a:cs typeface="Times New Roman" panose="02020603050405020304" pitchFamily="18" charset="0"/>
            </a:endParaRPr>
          </a:p>
          <a:p>
            <a:endParaRPr lang="en-US"/>
          </a:p>
        </p:txBody>
      </p:sp>
      <p:sp>
        <p:nvSpPr>
          <p:cNvPr id="4" name="Slide Number Placeholder 3"/>
          <p:cNvSpPr>
            <a:spLocks noGrp="1"/>
          </p:cNvSpPr>
          <p:nvPr>
            <p:ph type="sldNum" sz="quarter" idx="5"/>
          </p:nvPr>
        </p:nvSpPr>
        <p:spPr/>
        <p:txBody>
          <a:bodyPr/>
          <a:lstStyle/>
          <a:p>
            <a:fld id="{6002DF8E-26BD-DB48-8B55-710E2296F2E0}" type="slidenum">
              <a:rPr lang="en-US" smtClean="0"/>
              <a:t>13</a:t>
            </a:fld>
            <a:endParaRPr lang="en-US"/>
          </a:p>
        </p:txBody>
      </p:sp>
    </p:spTree>
    <p:extLst>
      <p:ext uri="{BB962C8B-B14F-4D97-AF65-F5344CB8AC3E}">
        <p14:creationId xmlns:p14="http://schemas.microsoft.com/office/powerpoint/2010/main" val="25947527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46"/>
              </a:spcAft>
            </a:pPr>
            <a:r>
              <a:rPr lang="en-US" b="1">
                <a:latin typeface="Verdana"/>
                <a:ea typeface="Calibri"/>
                <a:cs typeface="Times New Roman" panose="02020603050405020304" pitchFamily="18" charset="0"/>
              </a:rPr>
              <a:t>COORDINATOR</a:t>
            </a:r>
            <a:endParaRPr lang="en-US" sz="1300" b="1">
              <a:ea typeface="Calibri" panose="020F0502020204030204" pitchFamily="34" charset="0"/>
              <a:cs typeface="Times New Roman" panose="02020603050405020304" pitchFamily="18" charset="0"/>
            </a:endParaRPr>
          </a:p>
          <a:p>
            <a:pPr>
              <a:lnSpc>
                <a:spcPct val="107000"/>
              </a:lnSpc>
              <a:spcAft>
                <a:spcPts val="846"/>
              </a:spcAft>
            </a:pPr>
            <a:r>
              <a:rPr lang="en-US" sz="1300">
                <a:ea typeface="Calibri" panose="020F0502020204030204" pitchFamily="34" charset="0"/>
                <a:cs typeface="Times New Roman" panose="02020603050405020304" pitchFamily="18" charset="0"/>
              </a:rPr>
              <a:t>Introduce the skills practice activity. You should have 20-30 minutes to dedicate to this activity. This will be the main opportunity for skills practice in this module. Read out the directions and separate everyone in break-out rooms. Each group should have 2-3 people depending on how many people you have. If there are three people per group, the third person can be the timekeeper and third-person observer. </a:t>
            </a:r>
          </a:p>
          <a:p>
            <a:pPr>
              <a:lnSpc>
                <a:spcPct val="107000"/>
              </a:lnSpc>
              <a:spcAft>
                <a:spcPts val="846"/>
              </a:spcAft>
            </a:pPr>
            <a:r>
              <a:rPr lang="en-US" sz="1300">
                <a:ea typeface="Calibri" panose="020F0502020204030204" pitchFamily="34" charset="0"/>
                <a:cs typeface="Times New Roman" panose="02020603050405020304" pitchFamily="18" charset="0"/>
              </a:rPr>
              <a:t>Before they begin, say:</a:t>
            </a:r>
          </a:p>
          <a:p>
            <a:pPr>
              <a:lnSpc>
                <a:spcPct val="107000"/>
              </a:lnSpc>
              <a:spcAft>
                <a:spcPts val="846"/>
              </a:spcAft>
            </a:pPr>
            <a:r>
              <a:rPr lang="en-US" sz="1300">
                <a:ea typeface="Calibri" panose="020F0502020204030204" pitchFamily="34" charset="0"/>
                <a:cs typeface="Times New Roman" panose="02020603050405020304" pitchFamily="18" charset="0"/>
              </a:rPr>
              <a:t>“</a:t>
            </a:r>
            <a:r>
              <a:rPr lang="en-CA" sz="1300">
                <a:ea typeface="Calibri" panose="020F0502020204030204" pitchFamily="34" charset="0"/>
                <a:cs typeface="Times New Roman" panose="02020603050405020304" pitchFamily="18" charset="0"/>
              </a:rPr>
              <a:t>Before we start, take some time to prepare yourself and think of the shares that you have prepared for this class. </a:t>
            </a:r>
          </a:p>
          <a:p>
            <a:pPr>
              <a:lnSpc>
                <a:spcPct val="107000"/>
              </a:lnSpc>
              <a:spcAft>
                <a:spcPts val="846"/>
              </a:spcAft>
            </a:pPr>
            <a:r>
              <a:rPr lang="en-US" sz="1300">
                <a:ea typeface="Calibri" panose="020F0502020204030204" pitchFamily="34" charset="0"/>
                <a:cs typeface="Times New Roman" panose="02020603050405020304" pitchFamily="18" charset="0"/>
              </a:rPr>
              <a:t>If you are starting as the Peer Supporter, take this time to remove internal and external distractions. </a:t>
            </a:r>
          </a:p>
          <a:p>
            <a:pPr>
              <a:lnSpc>
                <a:spcPct val="107000"/>
              </a:lnSpc>
              <a:spcAft>
                <a:spcPts val="846"/>
              </a:spcAft>
            </a:pPr>
            <a:r>
              <a:rPr lang="en-US" sz="1300">
                <a:ea typeface="Calibri" panose="020F0502020204030204" pitchFamily="34" charset="0"/>
                <a:cs typeface="Times New Roman" panose="02020603050405020304" pitchFamily="18" charset="0"/>
              </a:rPr>
              <a:t>If you need to, take some time between shares.”</a:t>
            </a:r>
            <a:endParaRPr lang="en-CA" sz="1300">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6002DF8E-26BD-DB48-8B55-710E2296F2E0}" type="slidenum">
              <a:rPr lang="en-US" smtClean="0"/>
              <a:t>14</a:t>
            </a:fld>
            <a:endParaRPr lang="en-US"/>
          </a:p>
        </p:txBody>
      </p:sp>
    </p:spTree>
    <p:extLst>
      <p:ext uri="{BB962C8B-B14F-4D97-AF65-F5344CB8AC3E}">
        <p14:creationId xmlns:p14="http://schemas.microsoft.com/office/powerpoint/2010/main" val="12224603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b="1"/>
              <a:t>TRAINER</a:t>
            </a:r>
          </a:p>
          <a:p>
            <a:endParaRPr lang="en-US" sz="1300"/>
          </a:p>
          <a:p>
            <a:pPr>
              <a:lnSpc>
                <a:spcPct val="107000"/>
              </a:lnSpc>
              <a:spcAft>
                <a:spcPts val="846"/>
              </a:spcAft>
            </a:pPr>
            <a:r>
              <a:rPr lang="en-US" sz="1300" b="1">
                <a:ea typeface="Calibri" panose="020F0502020204030204" pitchFamily="34" charset="0"/>
                <a:cs typeface="Times New Roman" panose="02020603050405020304" pitchFamily="18" charset="0"/>
              </a:rPr>
              <a:t>*Debrief with group before transitioning to the reflection activity</a:t>
            </a:r>
          </a:p>
          <a:p>
            <a:pPr>
              <a:lnSpc>
                <a:spcPct val="107000"/>
              </a:lnSpc>
              <a:spcAft>
                <a:spcPts val="846"/>
              </a:spcAft>
            </a:pPr>
            <a:endParaRPr lang="en-CA" sz="130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46"/>
              </a:spcAft>
            </a:pPr>
            <a:r>
              <a:rPr lang="en-US" sz="1300">
                <a:ea typeface="Calibri" panose="020F0502020204030204" pitchFamily="34" charset="0"/>
                <a:cs typeface="Times New Roman" panose="02020603050405020304" pitchFamily="18" charset="0"/>
              </a:rPr>
              <a:t>After the group comes back together. Invite people to share thoughts about the experience. </a:t>
            </a:r>
          </a:p>
          <a:p>
            <a:pPr>
              <a:lnSpc>
                <a:spcPct val="107000"/>
              </a:lnSpc>
              <a:spcAft>
                <a:spcPts val="846"/>
              </a:spcAft>
            </a:pPr>
            <a:endParaRPr lang="en-CA" sz="130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46"/>
              </a:spcAft>
            </a:pPr>
            <a:r>
              <a:rPr lang="en-US" sz="1300">
                <a:ea typeface="Calibri" panose="020F0502020204030204" pitchFamily="34" charset="0"/>
                <a:cs typeface="Times New Roman" panose="02020603050405020304" pitchFamily="18" charset="0"/>
              </a:rPr>
              <a:t>Then transition into the reflection activity. Hopefully, there will be 5-10 minutes where everyone can immediate reflect on the sharing experience and what they still need to develop. </a:t>
            </a:r>
            <a:endParaRPr lang="en-CA" sz="1300">
              <a:latin typeface="Calibri" panose="020F0502020204030204" pitchFamily="34" charset="0"/>
              <a:ea typeface="Calibri" panose="020F0502020204030204" pitchFamily="34" charset="0"/>
              <a:cs typeface="Times New Roman" panose="02020603050405020304" pitchFamily="18" charset="0"/>
            </a:endParaRPr>
          </a:p>
          <a:p>
            <a:endParaRPr lang="en-US"/>
          </a:p>
        </p:txBody>
      </p:sp>
      <p:sp>
        <p:nvSpPr>
          <p:cNvPr id="4" name="Slide Number Placeholder 3"/>
          <p:cNvSpPr>
            <a:spLocks noGrp="1"/>
          </p:cNvSpPr>
          <p:nvPr>
            <p:ph type="sldNum" sz="quarter" idx="5"/>
          </p:nvPr>
        </p:nvSpPr>
        <p:spPr/>
        <p:txBody>
          <a:bodyPr/>
          <a:lstStyle/>
          <a:p>
            <a:fld id="{6002DF8E-26BD-DB48-8B55-710E2296F2E0}" type="slidenum">
              <a:rPr lang="en-US" smtClean="0"/>
              <a:t>15</a:t>
            </a:fld>
            <a:endParaRPr lang="en-US"/>
          </a:p>
        </p:txBody>
      </p:sp>
    </p:spTree>
    <p:extLst>
      <p:ext uri="{BB962C8B-B14F-4D97-AF65-F5344CB8AC3E}">
        <p14:creationId xmlns:p14="http://schemas.microsoft.com/office/powerpoint/2010/main" val="36528834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US" b="1">
                <a:latin typeface="Verdana"/>
                <a:ea typeface="Verdana"/>
              </a:rPr>
              <a:t>COORDINATOR</a:t>
            </a:r>
            <a:endParaRPr lang="en-US" sz="1300" b="1"/>
          </a:p>
          <a:p>
            <a:pPr defTabSz="966612">
              <a:defRPr/>
            </a:pPr>
            <a:endParaRPr lang="en-US" sz="1300"/>
          </a:p>
          <a:p>
            <a:pPr>
              <a:lnSpc>
                <a:spcPct val="107000"/>
              </a:lnSpc>
              <a:spcAft>
                <a:spcPts val="846"/>
              </a:spcAft>
            </a:pPr>
            <a:r>
              <a:rPr lang="en-US" sz="1300">
                <a:latin typeface="Verdana"/>
                <a:ea typeface="Calibri"/>
                <a:cs typeface="Times New Roman" panose="02020603050405020304" pitchFamily="18" charset="0"/>
              </a:rPr>
              <a:t>Read the resource listed on the slide </a:t>
            </a:r>
            <a:endParaRPr lang="en-CA" sz="1300">
              <a:ea typeface="Calibri"/>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6002DF8E-26BD-DB48-8B55-710E2296F2E0}" type="slidenum">
              <a:rPr lang="en-US" smtClean="0"/>
              <a:t>16</a:t>
            </a:fld>
            <a:endParaRPr lang="en-US"/>
          </a:p>
        </p:txBody>
      </p:sp>
    </p:spTree>
    <p:extLst>
      <p:ext uri="{BB962C8B-B14F-4D97-AF65-F5344CB8AC3E}">
        <p14:creationId xmlns:p14="http://schemas.microsoft.com/office/powerpoint/2010/main" val="13402704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US" b="1">
                <a:latin typeface="Verdana"/>
                <a:ea typeface="Verdana"/>
              </a:rPr>
              <a:t>COORDINATOR</a:t>
            </a:r>
            <a:endParaRPr lang="en-US" sz="1300" b="1"/>
          </a:p>
          <a:p>
            <a:pPr defTabSz="966612">
              <a:defRPr/>
            </a:pPr>
            <a:endParaRPr lang="en-US" sz="1300"/>
          </a:p>
          <a:p>
            <a:pPr>
              <a:lnSpc>
                <a:spcPct val="107000"/>
              </a:lnSpc>
              <a:spcAft>
                <a:spcPts val="846"/>
              </a:spcAft>
            </a:pPr>
            <a:r>
              <a:rPr lang="en-US" sz="1300">
                <a:ea typeface="Calibri" panose="020F0502020204030204" pitchFamily="34" charset="0"/>
                <a:cs typeface="Times New Roman" panose="02020603050405020304" pitchFamily="18" charset="0"/>
              </a:rPr>
              <a:t>Homework. Invite everyone to continue working on their responses for next time if they haven’t had enough time to answer all of the questions.  The other part of the homework is to watch Leah’s share.  </a:t>
            </a:r>
            <a:endParaRPr lang="en-CA" sz="1300">
              <a:latin typeface="Calibri" panose="020F0502020204030204" pitchFamily="34" charset="0"/>
              <a:ea typeface="Calibri" panose="020F0502020204030204" pitchFamily="34" charset="0"/>
              <a:cs typeface="Times New Roman" panose="02020603050405020304" pitchFamily="18" charset="0"/>
            </a:endParaRPr>
          </a:p>
          <a:p>
            <a:endParaRPr lang="en-US"/>
          </a:p>
        </p:txBody>
      </p:sp>
      <p:sp>
        <p:nvSpPr>
          <p:cNvPr id="4" name="Slide Number Placeholder 3"/>
          <p:cNvSpPr>
            <a:spLocks noGrp="1"/>
          </p:cNvSpPr>
          <p:nvPr>
            <p:ph type="sldNum" sz="quarter" idx="5"/>
          </p:nvPr>
        </p:nvSpPr>
        <p:spPr/>
        <p:txBody>
          <a:bodyPr/>
          <a:lstStyle/>
          <a:p>
            <a:fld id="{6002DF8E-26BD-DB48-8B55-710E2296F2E0}" type="slidenum">
              <a:rPr lang="en-US" smtClean="0"/>
              <a:t>17</a:t>
            </a:fld>
            <a:endParaRPr lang="en-US"/>
          </a:p>
        </p:txBody>
      </p:sp>
    </p:spTree>
    <p:extLst>
      <p:ext uri="{BB962C8B-B14F-4D97-AF65-F5344CB8AC3E}">
        <p14:creationId xmlns:p14="http://schemas.microsoft.com/office/powerpoint/2010/main" val="30013658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b="1"/>
              <a:t>TRAINER</a:t>
            </a:r>
          </a:p>
          <a:p>
            <a:endParaRPr lang="en-US" sz="1300"/>
          </a:p>
          <a:p>
            <a:pPr defTabSz="966612">
              <a:defRPr/>
            </a:pPr>
            <a:r>
              <a:rPr lang="en-US" sz="1300">
                <a:ea typeface="Calibri" panose="020F0502020204030204" pitchFamily="34" charset="0"/>
                <a:cs typeface="Times New Roman" panose="02020603050405020304" pitchFamily="18" charset="0"/>
              </a:rPr>
              <a:t>Thank everyone for their time and ask if anyone has any final comments or questions that they want to bring forward. </a:t>
            </a:r>
            <a:endParaRPr lang="en-CA" sz="1300">
              <a:latin typeface="Calibri" panose="020F0502020204030204" pitchFamily="34" charset="0"/>
              <a:ea typeface="Calibri" panose="020F0502020204030204" pitchFamily="34" charset="0"/>
              <a:cs typeface="Times New Roman" panose="02020603050405020304" pitchFamily="18" charset="0"/>
            </a:endParaRPr>
          </a:p>
          <a:p>
            <a:pPr defTabSz="966612">
              <a:defRPr/>
            </a:pPr>
            <a:endParaRPr lang="en-US"/>
          </a:p>
        </p:txBody>
      </p:sp>
      <p:sp>
        <p:nvSpPr>
          <p:cNvPr id="4" name="Slide Number Placeholder 3"/>
          <p:cNvSpPr>
            <a:spLocks noGrp="1"/>
          </p:cNvSpPr>
          <p:nvPr>
            <p:ph type="sldNum" sz="quarter" idx="5"/>
          </p:nvPr>
        </p:nvSpPr>
        <p:spPr/>
        <p:txBody>
          <a:bodyPr/>
          <a:lstStyle/>
          <a:p>
            <a:fld id="{6002DF8E-26BD-DB48-8B55-710E2296F2E0}" type="slidenum">
              <a:rPr lang="en-US" smtClean="0"/>
              <a:t>18</a:t>
            </a:fld>
            <a:endParaRPr lang="en-US"/>
          </a:p>
        </p:txBody>
      </p:sp>
    </p:spTree>
    <p:extLst>
      <p:ext uri="{BB962C8B-B14F-4D97-AF65-F5344CB8AC3E}">
        <p14:creationId xmlns:p14="http://schemas.microsoft.com/office/powerpoint/2010/main" val="2912064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latin typeface="Verdana"/>
                <a:ea typeface="Verdana"/>
              </a:rPr>
              <a:t>COORDINATOR</a:t>
            </a:r>
            <a:endParaRPr lang="en-US" b="1"/>
          </a:p>
          <a:p>
            <a:endParaRPr lang="en-US"/>
          </a:p>
          <a:p>
            <a:pPr>
              <a:lnSpc>
                <a:spcPct val="107000"/>
              </a:lnSpc>
              <a:spcAft>
                <a:spcPts val="846"/>
              </a:spcAft>
            </a:pPr>
            <a:r>
              <a:rPr lang="en-CA">
                <a:effectLst/>
                <a:latin typeface="Verdana" panose="020B0604030504040204" pitchFamily="34" charset="0"/>
                <a:ea typeface="Calibri" panose="020F0502020204030204" pitchFamily="34" charset="0"/>
                <a:cs typeface="Times New Roman" panose="02020603050405020304" pitchFamily="18" charset="0"/>
              </a:rPr>
              <a:t>Read out Expectations slide.</a:t>
            </a:r>
          </a:p>
          <a:p>
            <a:pPr>
              <a:lnSpc>
                <a:spcPct val="107000"/>
              </a:lnSpc>
              <a:spcAft>
                <a:spcPts val="846"/>
              </a:spcAft>
            </a:pPr>
            <a:br>
              <a:rPr lang="en-CA" sz="1900">
                <a:ea typeface="Calibri" panose="020F0502020204030204" pitchFamily="34" charset="0"/>
                <a:cs typeface="Times New Roman" panose="02020603050405020304" pitchFamily="18" charset="0"/>
              </a:rPr>
            </a:br>
            <a:endParaRPr lang="en-US"/>
          </a:p>
        </p:txBody>
      </p:sp>
      <p:sp>
        <p:nvSpPr>
          <p:cNvPr id="4" name="Slide Number Placeholder 3"/>
          <p:cNvSpPr>
            <a:spLocks noGrp="1"/>
          </p:cNvSpPr>
          <p:nvPr>
            <p:ph type="sldNum" sz="quarter" idx="5"/>
          </p:nvPr>
        </p:nvSpPr>
        <p:spPr/>
        <p:txBody>
          <a:bodyPr/>
          <a:lstStyle/>
          <a:p>
            <a:fld id="{6002DF8E-26BD-DB48-8B55-710E2296F2E0}" type="slidenum">
              <a:rPr lang="en-US" smtClean="0"/>
              <a:t>2</a:t>
            </a:fld>
            <a:endParaRPr lang="en-US"/>
          </a:p>
        </p:txBody>
      </p:sp>
    </p:spTree>
    <p:extLst>
      <p:ext uri="{BB962C8B-B14F-4D97-AF65-F5344CB8AC3E}">
        <p14:creationId xmlns:p14="http://schemas.microsoft.com/office/powerpoint/2010/main" val="2657423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846"/>
              </a:spcAft>
            </a:pPr>
            <a:r>
              <a:rPr lang="en-US" sz="1300" b="1"/>
              <a:t>Trainer Manual </a:t>
            </a:r>
            <a:endParaRPr lang="en-CA" sz="1300"/>
          </a:p>
          <a:p>
            <a:pPr>
              <a:spcAft>
                <a:spcPts val="846"/>
              </a:spcAft>
            </a:pPr>
            <a:r>
              <a:rPr lang="en-CA" b="0" i="0">
                <a:solidFill>
                  <a:srgbClr val="000000"/>
                </a:solidFill>
                <a:effectLst/>
                <a:latin typeface="Verdana" panose="020B0604030504040204" pitchFamily="34" charset="0"/>
              </a:rPr>
              <a:t>Module 09: Sharing: A Core Peer Support Skill </a:t>
            </a:r>
            <a:r>
              <a:rPr lang="en-US" sz="1300"/>
              <a:t>© 2023 </a:t>
            </a:r>
            <a:r>
              <a:rPr lang="en-CA" sz="1300" err="1"/>
              <a:t>PeerWorks</a:t>
            </a:r>
            <a:endParaRPr lang="en-CA" sz="1300"/>
          </a:p>
          <a:p>
            <a:pPr>
              <a:spcAft>
                <a:spcPts val="846"/>
              </a:spcAft>
            </a:pPr>
            <a:r>
              <a:rPr lang="en-US" sz="1300"/>
              <a:t>This training program is designed to be accessible to all trainers, and ensure that all participants receive the same quality of education regardless of specific trainers’ background and experience. </a:t>
            </a:r>
            <a:endParaRPr lang="en-CA" sz="1300"/>
          </a:p>
          <a:p>
            <a:pPr>
              <a:spcAft>
                <a:spcPts val="846"/>
              </a:spcAft>
            </a:pPr>
            <a:r>
              <a:rPr lang="en-US" sz="1300"/>
              <a:t>This manual is a living document and should be understood as a set of guidelines, not as a fixed script. Feel free to adapt the language to your style of presentation. We also recognize that language is always changing; please update terminology when necessary. The synchronous sessions should be dynamic, engaging experiences. </a:t>
            </a:r>
          </a:p>
          <a:p>
            <a:pPr>
              <a:spcAft>
                <a:spcPts val="846"/>
              </a:spcAft>
            </a:pPr>
            <a:endParaRPr lang="en-CA" sz="1300"/>
          </a:p>
          <a:p>
            <a:pPr>
              <a:spcAft>
                <a:spcPts val="846"/>
              </a:spcAft>
            </a:pPr>
            <a:r>
              <a:rPr lang="en-US" sz="1300" b="1"/>
              <a:t>TRAINER</a:t>
            </a:r>
            <a:endParaRPr lang="en-CA" sz="1300"/>
          </a:p>
          <a:p>
            <a:pPr>
              <a:spcAft>
                <a:spcPts val="846"/>
              </a:spcAft>
            </a:pPr>
            <a:r>
              <a:rPr lang="en-US" sz="1300"/>
              <a:t>Welcomes everyone and states the topic of today’s module.</a:t>
            </a:r>
            <a:endParaRPr lang="en-CA" sz="1300"/>
          </a:p>
        </p:txBody>
      </p:sp>
      <p:sp>
        <p:nvSpPr>
          <p:cNvPr id="4" name="Slide Number Placeholder 3"/>
          <p:cNvSpPr>
            <a:spLocks noGrp="1"/>
          </p:cNvSpPr>
          <p:nvPr>
            <p:ph type="sldNum" sz="quarter" idx="5"/>
          </p:nvPr>
        </p:nvSpPr>
        <p:spPr/>
        <p:txBody>
          <a:bodyPr/>
          <a:lstStyle/>
          <a:p>
            <a:fld id="{6002DF8E-26BD-DB48-8B55-710E2296F2E0}" type="slidenum">
              <a:rPr lang="en-US" smtClean="0"/>
              <a:t>3</a:t>
            </a:fld>
            <a:endParaRPr lang="en-US"/>
          </a:p>
        </p:txBody>
      </p:sp>
    </p:spTree>
    <p:extLst>
      <p:ext uri="{BB962C8B-B14F-4D97-AF65-F5344CB8AC3E}">
        <p14:creationId xmlns:p14="http://schemas.microsoft.com/office/powerpoint/2010/main" val="31177616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46"/>
              </a:spcAft>
            </a:pPr>
            <a:r>
              <a:rPr lang="en-US" b="1">
                <a:cs typeface="Times New Roman" panose="02020603050405020304" pitchFamily="18" charset="0"/>
              </a:rPr>
              <a:t>COORDINATOR</a:t>
            </a:r>
            <a:endParaRPr lang="en-US" b="1">
              <a:effectLst/>
              <a:cs typeface="Times New Roman" panose="02020603050405020304" pitchFamily="18" charset="0"/>
            </a:endParaRPr>
          </a:p>
          <a:p>
            <a:r>
              <a:rPr lang="en-US"/>
              <a:t>Read out PeerWorks’ land acknowledgement.</a:t>
            </a:r>
          </a:p>
        </p:txBody>
      </p:sp>
      <p:sp>
        <p:nvSpPr>
          <p:cNvPr id="4" name="Slide Number Placeholder 3"/>
          <p:cNvSpPr>
            <a:spLocks noGrp="1"/>
          </p:cNvSpPr>
          <p:nvPr>
            <p:ph type="sldNum" sz="quarter" idx="5"/>
          </p:nvPr>
        </p:nvSpPr>
        <p:spPr/>
        <p:txBody>
          <a:bodyPr/>
          <a:lstStyle/>
          <a:p>
            <a:fld id="{6002DF8E-26BD-DB48-8B55-710E2296F2E0}" type="slidenum">
              <a:rPr lang="en-US" smtClean="0"/>
              <a:t>4</a:t>
            </a:fld>
            <a:endParaRPr lang="en-US"/>
          </a:p>
        </p:txBody>
      </p:sp>
    </p:spTree>
    <p:extLst>
      <p:ext uri="{BB962C8B-B14F-4D97-AF65-F5344CB8AC3E}">
        <p14:creationId xmlns:p14="http://schemas.microsoft.com/office/powerpoint/2010/main" val="42929419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b="1"/>
              <a:t>TRAINER</a:t>
            </a:r>
          </a:p>
          <a:p>
            <a:endParaRPr lang="en-US" sz="1300" b="1"/>
          </a:p>
          <a:p>
            <a:pPr algn="l" rtl="0" fontAlgn="base"/>
            <a:r>
              <a:rPr lang="en-US" sz="1300">
                <a:solidFill>
                  <a:srgbClr val="000000"/>
                </a:solidFill>
              </a:rPr>
              <a:t>“</a:t>
            </a:r>
            <a:r>
              <a:rPr lang="en-US" sz="1300">
                <a:cs typeface="Times New Roman" panose="02020603050405020304" pitchFamily="18" charset="0"/>
              </a:rPr>
              <a:t>If you had to rename yourself, what name would you choose</a:t>
            </a:r>
            <a:r>
              <a:rPr lang="en-US" sz="1300">
                <a:solidFill>
                  <a:srgbClr val="000000"/>
                </a:solidFill>
              </a:rPr>
              <a:t>?” </a:t>
            </a:r>
          </a:p>
          <a:p>
            <a:pPr algn="l" rtl="0" fontAlgn="base"/>
            <a:endParaRPr lang="en-US" sz="1300">
              <a:solidFill>
                <a:srgbClr val="000000"/>
              </a:solidFill>
            </a:endParaRPr>
          </a:p>
          <a:p>
            <a:pPr algn="l" rtl="0" fontAlgn="base"/>
            <a:r>
              <a:rPr lang="en-US" sz="1300">
                <a:solidFill>
                  <a:srgbClr val="000000"/>
                </a:solidFill>
              </a:rPr>
              <a:t>As the trainers, feel free to go first. Keep it brief and thank people for sharing. People often associate meals with the culture and community. This question is a way to have us reflect on the self-care we are implementing in our everyday life.  </a:t>
            </a:r>
          </a:p>
          <a:p>
            <a:endParaRPr lang="en-US"/>
          </a:p>
        </p:txBody>
      </p:sp>
      <p:sp>
        <p:nvSpPr>
          <p:cNvPr id="4" name="Slide Number Placeholder 3"/>
          <p:cNvSpPr>
            <a:spLocks noGrp="1"/>
          </p:cNvSpPr>
          <p:nvPr>
            <p:ph type="sldNum" sz="quarter" idx="5"/>
          </p:nvPr>
        </p:nvSpPr>
        <p:spPr/>
        <p:txBody>
          <a:bodyPr/>
          <a:lstStyle/>
          <a:p>
            <a:fld id="{6002DF8E-26BD-DB48-8B55-710E2296F2E0}" type="slidenum">
              <a:rPr lang="en-US" smtClean="0"/>
              <a:t>5</a:t>
            </a:fld>
            <a:endParaRPr lang="en-US"/>
          </a:p>
        </p:txBody>
      </p:sp>
    </p:spTree>
    <p:extLst>
      <p:ext uri="{BB962C8B-B14F-4D97-AF65-F5344CB8AC3E}">
        <p14:creationId xmlns:p14="http://schemas.microsoft.com/office/powerpoint/2010/main" val="27514463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TRAINER</a:t>
            </a:r>
          </a:p>
          <a:p>
            <a:endParaRPr lang="en-US" b="1"/>
          </a:p>
          <a:p>
            <a:pPr>
              <a:lnSpc>
                <a:spcPct val="107000"/>
              </a:lnSpc>
              <a:spcAft>
                <a:spcPts val="846"/>
              </a:spcAft>
            </a:pPr>
            <a:r>
              <a:rPr lang="en-US">
                <a:cs typeface="Times New Roman" panose="02020603050405020304" pitchFamily="18" charset="0"/>
              </a:rPr>
              <a:t>Read the Module Overview and Learning Objectives out loud or invite a participant to read it out loud. </a:t>
            </a:r>
            <a:endParaRPr lang="en-CA">
              <a:cs typeface="Times New Roman" panose="02020603050405020304" pitchFamily="18" charset="0"/>
            </a:endParaRPr>
          </a:p>
          <a:p>
            <a:endParaRPr lang="en-US" b="1"/>
          </a:p>
        </p:txBody>
      </p:sp>
      <p:sp>
        <p:nvSpPr>
          <p:cNvPr id="4" name="Slide Number Placeholder 3"/>
          <p:cNvSpPr>
            <a:spLocks noGrp="1"/>
          </p:cNvSpPr>
          <p:nvPr>
            <p:ph type="sldNum" sz="quarter" idx="5"/>
          </p:nvPr>
        </p:nvSpPr>
        <p:spPr/>
        <p:txBody>
          <a:bodyPr/>
          <a:lstStyle/>
          <a:p>
            <a:fld id="{6002DF8E-26BD-DB48-8B55-710E2296F2E0}" type="slidenum">
              <a:rPr lang="en-US" smtClean="0"/>
              <a:t>6</a:t>
            </a:fld>
            <a:endParaRPr lang="en-US"/>
          </a:p>
        </p:txBody>
      </p:sp>
    </p:spTree>
    <p:extLst>
      <p:ext uri="{BB962C8B-B14F-4D97-AF65-F5344CB8AC3E}">
        <p14:creationId xmlns:p14="http://schemas.microsoft.com/office/powerpoint/2010/main" val="37667288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TRAINER</a:t>
            </a:r>
          </a:p>
          <a:p>
            <a:endParaRPr lang="en-US" b="1"/>
          </a:p>
          <a:p>
            <a:pPr>
              <a:lnSpc>
                <a:spcPct val="107000"/>
              </a:lnSpc>
              <a:spcAft>
                <a:spcPts val="846"/>
              </a:spcAft>
            </a:pPr>
            <a:r>
              <a:rPr lang="en-US">
                <a:effectLst/>
                <a:cs typeface="Times New Roman" panose="02020603050405020304" pitchFamily="18" charset="0"/>
              </a:rPr>
              <a:t>Read the Module Overview and Learning Objectives out loud or invite a participant to read it out loud. </a:t>
            </a:r>
            <a:endParaRPr lang="en-CA">
              <a:effectLst/>
              <a:cs typeface="Times New Roman" panose="02020603050405020304" pitchFamily="18" charset="0"/>
            </a:endParaRPr>
          </a:p>
          <a:p>
            <a:endParaRPr lang="en-US" b="1"/>
          </a:p>
        </p:txBody>
      </p:sp>
      <p:sp>
        <p:nvSpPr>
          <p:cNvPr id="4" name="Slide Number Placeholder 3"/>
          <p:cNvSpPr>
            <a:spLocks noGrp="1"/>
          </p:cNvSpPr>
          <p:nvPr>
            <p:ph type="sldNum" sz="quarter" idx="5"/>
          </p:nvPr>
        </p:nvSpPr>
        <p:spPr/>
        <p:txBody>
          <a:bodyPr/>
          <a:lstStyle/>
          <a:p>
            <a:fld id="{6002DF8E-26BD-DB48-8B55-710E2296F2E0}" type="slidenum">
              <a:rPr lang="en-US" smtClean="0"/>
              <a:t>7</a:t>
            </a:fld>
            <a:endParaRPr lang="en-US"/>
          </a:p>
        </p:txBody>
      </p:sp>
    </p:spTree>
    <p:extLst>
      <p:ext uri="{BB962C8B-B14F-4D97-AF65-F5344CB8AC3E}">
        <p14:creationId xmlns:p14="http://schemas.microsoft.com/office/powerpoint/2010/main" val="5405056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COORDINATOR</a:t>
            </a:r>
            <a:endParaRPr lang="en-US" sz="1300" b="1"/>
          </a:p>
          <a:p>
            <a:endParaRPr lang="en-US" sz="1300"/>
          </a:p>
          <a:p>
            <a:pPr>
              <a:lnSpc>
                <a:spcPct val="107000"/>
              </a:lnSpc>
              <a:spcAft>
                <a:spcPts val="846"/>
              </a:spcAft>
            </a:pPr>
            <a:r>
              <a:rPr lang="en-US" sz="1300">
                <a:cs typeface="Times New Roman" panose="02020603050405020304" pitchFamily="18" charset="0"/>
              </a:rPr>
              <a:t>Read the instructions out to the participants. The purpose of the Recap Activity is to ensure that the participants understand how to apply the skills we discussed and practiced in the previous activity. This is more involved Recap than the previous one, and it should take approximately 10 minutes. </a:t>
            </a:r>
          </a:p>
          <a:p>
            <a:pPr>
              <a:lnSpc>
                <a:spcPct val="107000"/>
              </a:lnSpc>
              <a:spcAft>
                <a:spcPts val="846"/>
              </a:spcAft>
            </a:pPr>
            <a:r>
              <a:rPr lang="en-US" sz="1300">
                <a:cs typeface="Times New Roman" panose="02020603050405020304" pitchFamily="18" charset="0"/>
              </a:rPr>
              <a:t>After everyone has submitted their Recap, discuss the activity. Was it fairly easy or were there things that participants found challenging? </a:t>
            </a:r>
          </a:p>
          <a:p>
            <a:pPr>
              <a:lnSpc>
                <a:spcPct val="107000"/>
              </a:lnSpc>
              <a:spcAft>
                <a:spcPts val="846"/>
              </a:spcAft>
            </a:pPr>
            <a:r>
              <a:rPr lang="en-US" sz="1300">
                <a:cs typeface="Times New Roman" panose="02020603050405020304" pitchFamily="18" charset="0"/>
              </a:rPr>
              <a:t>At this point, you can also ask everyone how their Listening Practice session went and how it felt to practice Active Listening outside of the synchronous sessions.    </a:t>
            </a:r>
            <a:endParaRPr lang="en-CA" sz="1300">
              <a:cs typeface="Times New Roman" panose="02020603050405020304" pitchFamily="18" charset="0"/>
            </a:endParaRPr>
          </a:p>
          <a:p>
            <a:pPr>
              <a:lnSpc>
                <a:spcPct val="107000"/>
              </a:lnSpc>
              <a:spcAft>
                <a:spcPts val="846"/>
              </a:spcAft>
            </a:pPr>
            <a:br>
              <a:rPr lang="en-CA" sz="1900">
                <a:ea typeface="Calibri" panose="020F0502020204030204" pitchFamily="34" charset="0"/>
                <a:cs typeface="Times New Roman" panose="02020603050405020304" pitchFamily="18" charset="0"/>
              </a:rPr>
            </a:br>
            <a:endParaRPr lang="en-US"/>
          </a:p>
        </p:txBody>
      </p:sp>
      <p:sp>
        <p:nvSpPr>
          <p:cNvPr id="4" name="Slide Number Placeholder 3"/>
          <p:cNvSpPr>
            <a:spLocks noGrp="1"/>
          </p:cNvSpPr>
          <p:nvPr>
            <p:ph type="sldNum" sz="quarter" idx="5"/>
          </p:nvPr>
        </p:nvSpPr>
        <p:spPr/>
        <p:txBody>
          <a:bodyPr/>
          <a:lstStyle/>
          <a:p>
            <a:fld id="{6002DF8E-26BD-DB48-8B55-710E2296F2E0}" type="slidenum">
              <a:rPr lang="en-US" smtClean="0"/>
              <a:t>8</a:t>
            </a:fld>
            <a:endParaRPr lang="en-US"/>
          </a:p>
        </p:txBody>
      </p:sp>
    </p:spTree>
    <p:extLst>
      <p:ext uri="{BB962C8B-B14F-4D97-AF65-F5344CB8AC3E}">
        <p14:creationId xmlns:p14="http://schemas.microsoft.com/office/powerpoint/2010/main" val="13180726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b="1"/>
              <a:t>TRAINER</a:t>
            </a:r>
          </a:p>
          <a:p>
            <a:endParaRPr lang="en-US" sz="1300"/>
          </a:p>
          <a:p>
            <a:pPr>
              <a:lnSpc>
                <a:spcPct val="107000"/>
              </a:lnSpc>
              <a:spcAft>
                <a:spcPts val="846"/>
              </a:spcAft>
            </a:pPr>
            <a:r>
              <a:rPr lang="en-US" sz="1300">
                <a:ea typeface="Calibri" panose="020F0502020204030204" pitchFamily="34" charset="0"/>
                <a:cs typeface="Times New Roman" panose="02020603050405020304" pitchFamily="18" charset="0"/>
              </a:rPr>
              <a:t>Read out the slide or ask a participant to read it out. </a:t>
            </a:r>
            <a:endParaRPr lang="en-CA" sz="1300">
              <a:latin typeface="Calibri" panose="020F0502020204030204" pitchFamily="34" charset="0"/>
              <a:ea typeface="Calibri" panose="020F0502020204030204" pitchFamily="34" charset="0"/>
              <a:cs typeface="Times New Roman" panose="02020603050405020304" pitchFamily="18" charset="0"/>
            </a:endParaRPr>
          </a:p>
          <a:p>
            <a:endParaRPr lang="en-US"/>
          </a:p>
        </p:txBody>
      </p:sp>
      <p:sp>
        <p:nvSpPr>
          <p:cNvPr id="4" name="Slide Number Placeholder 3"/>
          <p:cNvSpPr>
            <a:spLocks noGrp="1"/>
          </p:cNvSpPr>
          <p:nvPr>
            <p:ph type="sldNum" sz="quarter" idx="5"/>
          </p:nvPr>
        </p:nvSpPr>
        <p:spPr/>
        <p:txBody>
          <a:bodyPr/>
          <a:lstStyle/>
          <a:p>
            <a:fld id="{6002DF8E-26BD-DB48-8B55-710E2296F2E0}" type="slidenum">
              <a:rPr lang="en-US" smtClean="0"/>
              <a:t>9</a:t>
            </a:fld>
            <a:endParaRPr lang="en-US"/>
          </a:p>
        </p:txBody>
      </p:sp>
    </p:spTree>
    <p:extLst>
      <p:ext uri="{BB962C8B-B14F-4D97-AF65-F5344CB8AC3E}">
        <p14:creationId xmlns:p14="http://schemas.microsoft.com/office/powerpoint/2010/main" val="37285874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2.xml"/><Relationship Id="rId4" Type="http://schemas.openxmlformats.org/officeDocument/2006/relationships/image" Target="../media/image5.sv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Master" Target="../slideMasters/slideMaster2.xml"/><Relationship Id="rId4" Type="http://schemas.openxmlformats.org/officeDocument/2006/relationships/image" Target="../media/image5.sv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2.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png"/></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2.xml"/><Relationship Id="rId4" Type="http://schemas.openxmlformats.org/officeDocument/2006/relationships/image" Target="../media/image11.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EB343C-4B66-1075-5ED4-086F9EAF807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3E9B250-0F53-71AF-6CBD-EE63621CEF1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8E7340E-6909-908D-B169-A83C091CFBE2}"/>
              </a:ext>
            </a:extLst>
          </p:cNvPr>
          <p:cNvSpPr>
            <a:spLocks noGrp="1"/>
          </p:cNvSpPr>
          <p:nvPr>
            <p:ph type="dt" sz="half" idx="10"/>
          </p:nvPr>
        </p:nvSpPr>
        <p:spPr/>
        <p:txBody>
          <a:bodyPr/>
          <a:lstStyle/>
          <a:p>
            <a:fld id="{4F5D3A26-51FA-1344-AEE2-154FE780CA73}" type="datetimeFigureOut">
              <a:rPr lang="en-US" smtClean="0"/>
              <a:t>12/2/2024</a:t>
            </a:fld>
            <a:endParaRPr lang="en-US"/>
          </a:p>
        </p:txBody>
      </p:sp>
      <p:sp>
        <p:nvSpPr>
          <p:cNvPr id="5" name="Footer Placeholder 4">
            <a:extLst>
              <a:ext uri="{FF2B5EF4-FFF2-40B4-BE49-F238E27FC236}">
                <a16:creationId xmlns:a16="http://schemas.microsoft.com/office/drawing/2014/main" id="{52F9BB1C-F60A-9464-DCB9-096F0A71B0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34C3E4-0D2E-035C-D715-2DD125B4076D}"/>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29295989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BE3912-0DE9-8321-213D-7D62634357C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3FE9332-3C06-5229-B147-EF3E6272147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DF99341-A63B-0F08-3979-57D98301C95C}"/>
              </a:ext>
            </a:extLst>
          </p:cNvPr>
          <p:cNvSpPr>
            <a:spLocks noGrp="1"/>
          </p:cNvSpPr>
          <p:nvPr>
            <p:ph type="dt" sz="half" idx="10"/>
          </p:nvPr>
        </p:nvSpPr>
        <p:spPr/>
        <p:txBody>
          <a:bodyPr/>
          <a:lstStyle/>
          <a:p>
            <a:fld id="{4F5D3A26-51FA-1344-AEE2-154FE780CA73}" type="datetimeFigureOut">
              <a:rPr lang="en-US" smtClean="0"/>
              <a:t>12/2/2024</a:t>
            </a:fld>
            <a:endParaRPr lang="en-US"/>
          </a:p>
        </p:txBody>
      </p:sp>
      <p:sp>
        <p:nvSpPr>
          <p:cNvPr id="5" name="Footer Placeholder 4">
            <a:extLst>
              <a:ext uri="{FF2B5EF4-FFF2-40B4-BE49-F238E27FC236}">
                <a16:creationId xmlns:a16="http://schemas.microsoft.com/office/drawing/2014/main" id="{E1A4B2D9-0FBF-AF71-CA57-1A216F34D7B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490109-B9BA-924B-1E4C-813FFA8A1C8C}"/>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35357964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0DDEE8E-EF17-6B4D-2E5C-256B423D088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E71EBA5-CCB7-8B11-3633-3A08BA667BF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8E3005-3102-45DB-1DF6-A92C7E12A7CC}"/>
              </a:ext>
            </a:extLst>
          </p:cNvPr>
          <p:cNvSpPr>
            <a:spLocks noGrp="1"/>
          </p:cNvSpPr>
          <p:nvPr>
            <p:ph type="dt" sz="half" idx="10"/>
          </p:nvPr>
        </p:nvSpPr>
        <p:spPr/>
        <p:txBody>
          <a:bodyPr/>
          <a:lstStyle/>
          <a:p>
            <a:fld id="{4F5D3A26-51FA-1344-AEE2-154FE780CA73}" type="datetimeFigureOut">
              <a:rPr lang="en-US" smtClean="0"/>
              <a:t>12/2/2024</a:t>
            </a:fld>
            <a:endParaRPr lang="en-US"/>
          </a:p>
        </p:txBody>
      </p:sp>
      <p:sp>
        <p:nvSpPr>
          <p:cNvPr id="5" name="Footer Placeholder 4">
            <a:extLst>
              <a:ext uri="{FF2B5EF4-FFF2-40B4-BE49-F238E27FC236}">
                <a16:creationId xmlns:a16="http://schemas.microsoft.com/office/drawing/2014/main" id="{8A0E8765-7DDC-7DC8-CC96-9CDF999715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B77FF2-0AAA-66AA-B92A-2437A1557F6E}"/>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41616369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Slide 2">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62C10AAB-0A7C-9D48-81EF-4D8B643B7684}"/>
              </a:ext>
            </a:extLst>
          </p:cNvPr>
          <p:cNvPicPr>
            <a:picLocks noChangeAspect="1"/>
          </p:cNvPicPr>
          <p:nvPr userDrawn="1"/>
        </p:nvPicPr>
        <p:blipFill>
          <a:blip r:embed="rId2"/>
          <a:stretch>
            <a:fillRect/>
          </a:stretch>
        </p:blipFill>
        <p:spPr>
          <a:xfrm>
            <a:off x="-9634" y="0"/>
            <a:ext cx="12211267" cy="6876000"/>
          </a:xfrm>
          <a:prstGeom prst="rect">
            <a:avLst/>
          </a:prstGeom>
        </p:spPr>
      </p:pic>
      <p:sp>
        <p:nvSpPr>
          <p:cNvPr id="2" name="Title 1"/>
          <p:cNvSpPr>
            <a:spLocks noGrp="1"/>
          </p:cNvSpPr>
          <p:nvPr>
            <p:ph type="ctrTitle"/>
          </p:nvPr>
        </p:nvSpPr>
        <p:spPr>
          <a:xfrm>
            <a:off x="5795158" y="2793092"/>
            <a:ext cx="5998895" cy="723601"/>
          </a:xfrm>
          <a:prstGeom prst="rect">
            <a:avLst/>
          </a:prstGeom>
        </p:spPr>
        <p:txBody>
          <a:bodyPr anchor="ctr" anchorCtr="0">
            <a:noAutofit/>
          </a:bodyPr>
          <a:lstStyle>
            <a:lvl1pPr algn="r">
              <a:lnSpc>
                <a:spcPts val="5900"/>
              </a:lnSpc>
              <a:defRPr sz="4900" b="0" i="0" kern="0" spc="200" baseline="0">
                <a:solidFill>
                  <a:schemeClr val="bg1"/>
                </a:solidFill>
                <a:latin typeface="IvyPresto Display SemiBold" panose="020B0404020101010102" pitchFamily="34" charset="0"/>
              </a:defRPr>
            </a:lvl1pPr>
          </a:lstStyle>
          <a:p>
            <a:r>
              <a:rPr lang="en-US"/>
              <a:t>Click to edit Master title style</a:t>
            </a:r>
          </a:p>
        </p:txBody>
      </p:sp>
      <p:sp>
        <p:nvSpPr>
          <p:cNvPr id="3" name="Subtitle 2"/>
          <p:cNvSpPr>
            <a:spLocks noGrp="1"/>
          </p:cNvSpPr>
          <p:nvPr>
            <p:ph type="subTitle" idx="1"/>
          </p:nvPr>
        </p:nvSpPr>
        <p:spPr>
          <a:xfrm>
            <a:off x="5795158" y="4349115"/>
            <a:ext cx="5983265" cy="347929"/>
          </a:xfrm>
          <a:prstGeom prst="rect">
            <a:avLst/>
          </a:prstGeom>
        </p:spPr>
        <p:txBody>
          <a:bodyPr anchor="ctr" anchorCtr="0">
            <a:noAutofit/>
          </a:bodyPr>
          <a:lstStyle>
            <a:lvl1pPr marL="0" indent="0" algn="r">
              <a:buNone/>
              <a:defRPr sz="2100" kern="0" spc="20" baseline="0">
                <a:solidFill>
                  <a:schemeClr val="bg1"/>
                </a:solidFill>
                <a:latin typeface="MuktaMahee Regular" panose="020B0000000000000000"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9035223" y="5053752"/>
            <a:ext cx="2743200" cy="365125"/>
          </a:xfrm>
          <a:prstGeom prst="rect">
            <a:avLst/>
          </a:prstGeom>
        </p:spPr>
        <p:txBody>
          <a:bodyPr/>
          <a:lstStyle>
            <a:lvl1pPr algn="r">
              <a:defRPr sz="1500" kern="0" spc="40" baseline="0">
                <a:solidFill>
                  <a:schemeClr val="bg1"/>
                </a:solidFill>
                <a:latin typeface="MuktaMahee Light" panose="020B0000000000000000" pitchFamily="34" charset="77"/>
              </a:defRPr>
            </a:lvl1pPr>
          </a:lstStyle>
          <a:p>
            <a:fld id="{9CC3F28B-2506-3447-B60D-A50F2F6E8F65}" type="datetime4">
              <a:rPr lang="en-CA" smtClean="0"/>
              <a:t>December 2, 2024</a:t>
            </a:fld>
            <a:endParaRPr lang="en-US"/>
          </a:p>
        </p:txBody>
      </p:sp>
    </p:spTree>
    <p:extLst>
      <p:ext uri="{BB962C8B-B14F-4D97-AF65-F5344CB8AC3E}">
        <p14:creationId xmlns:p14="http://schemas.microsoft.com/office/powerpoint/2010/main" val="33511060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pic>
        <p:nvPicPr>
          <p:cNvPr id="55" name="Picture 54">
            <a:extLst>
              <a:ext uri="{FF2B5EF4-FFF2-40B4-BE49-F238E27FC236}">
                <a16:creationId xmlns:a16="http://schemas.microsoft.com/office/drawing/2014/main" id="{66011E11-8B3E-C049-A929-000719FFBA00}"/>
              </a:ext>
            </a:extLst>
          </p:cNvPr>
          <p:cNvPicPr>
            <a:picLocks noChangeAspect="1"/>
          </p:cNvPicPr>
          <p:nvPr userDrawn="1"/>
        </p:nvPicPr>
        <p:blipFill>
          <a:blip r:embed="rId2"/>
          <a:stretch>
            <a:fillRect/>
          </a:stretch>
        </p:blipFill>
        <p:spPr>
          <a:xfrm>
            <a:off x="-1465" y="0"/>
            <a:ext cx="12211267" cy="6876000"/>
          </a:xfrm>
          <a:prstGeom prst="rect">
            <a:avLst/>
          </a:prstGeom>
        </p:spPr>
      </p:pic>
      <p:sp>
        <p:nvSpPr>
          <p:cNvPr id="2" name="Title 1"/>
          <p:cNvSpPr>
            <a:spLocks noGrp="1"/>
          </p:cNvSpPr>
          <p:nvPr>
            <p:ph type="ctrTitle"/>
          </p:nvPr>
        </p:nvSpPr>
        <p:spPr>
          <a:xfrm>
            <a:off x="6824383" y="2928528"/>
            <a:ext cx="4954040" cy="723601"/>
          </a:xfrm>
          <a:prstGeom prst="rect">
            <a:avLst/>
          </a:prstGeom>
        </p:spPr>
        <p:txBody>
          <a:bodyPr anchor="ctr" anchorCtr="0">
            <a:noAutofit/>
          </a:bodyPr>
          <a:lstStyle>
            <a:lvl1pPr algn="r">
              <a:lnSpc>
                <a:spcPts val="5080"/>
              </a:lnSpc>
              <a:defRPr sz="4400" b="0" i="0" kern="0" spc="120" baseline="0">
                <a:solidFill>
                  <a:schemeClr val="bg1"/>
                </a:solidFill>
                <a:latin typeface="IvyPresto Display SemiBold" panose="020B0404020101010102" pitchFamily="34" charset="0"/>
              </a:defRPr>
            </a:lvl1pPr>
          </a:lstStyle>
          <a:p>
            <a:r>
              <a:rPr lang="en-US"/>
              <a:t>Click to edit Master title style</a:t>
            </a:r>
          </a:p>
        </p:txBody>
      </p:sp>
      <p:sp>
        <p:nvSpPr>
          <p:cNvPr id="3" name="Subtitle 2"/>
          <p:cNvSpPr>
            <a:spLocks noGrp="1"/>
          </p:cNvSpPr>
          <p:nvPr>
            <p:ph type="subTitle" idx="1"/>
          </p:nvPr>
        </p:nvSpPr>
        <p:spPr>
          <a:xfrm>
            <a:off x="6776077" y="4372303"/>
            <a:ext cx="5002346" cy="481502"/>
          </a:xfrm>
          <a:prstGeom prst="rect">
            <a:avLst/>
          </a:prstGeom>
        </p:spPr>
        <p:txBody>
          <a:bodyPr anchor="ctr" anchorCtr="0">
            <a:normAutofit/>
          </a:bodyPr>
          <a:lstStyle>
            <a:lvl1pPr marL="0" indent="0" algn="r">
              <a:buNone/>
              <a:defRPr sz="2100" kern="0" spc="20" baseline="0">
                <a:solidFill>
                  <a:schemeClr val="bg1"/>
                </a:solidFill>
                <a:latin typeface="MuktaMahee Regular" panose="020B0000000000000000"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9035223" y="5170035"/>
            <a:ext cx="2743200" cy="365125"/>
          </a:xfrm>
          <a:prstGeom prst="rect">
            <a:avLst/>
          </a:prstGeom>
        </p:spPr>
        <p:txBody>
          <a:bodyPr/>
          <a:lstStyle>
            <a:lvl1pPr algn="r">
              <a:defRPr sz="1500" kern="0" spc="40" baseline="0">
                <a:solidFill>
                  <a:schemeClr val="bg1"/>
                </a:solidFill>
                <a:latin typeface="MuktaMahee Light" panose="020B0000000000000000" pitchFamily="34" charset="77"/>
              </a:defRPr>
            </a:lvl1pPr>
          </a:lstStyle>
          <a:p>
            <a:fld id="{5A68C9F6-FF32-FD47-B7B0-C605A8231561}" type="datetime4">
              <a:rPr lang="en-CA" smtClean="0"/>
              <a:t>December 2, 2024</a:t>
            </a:fld>
            <a:endParaRPr lang="en-US"/>
          </a:p>
        </p:txBody>
      </p:sp>
      <p:sp>
        <p:nvSpPr>
          <p:cNvPr id="47" name="Picture Placeholder 46">
            <a:extLst>
              <a:ext uri="{FF2B5EF4-FFF2-40B4-BE49-F238E27FC236}">
                <a16:creationId xmlns:a16="http://schemas.microsoft.com/office/drawing/2014/main" id="{88A10EBD-4C79-BB40-8857-E481CB0B1C9D}"/>
              </a:ext>
            </a:extLst>
          </p:cNvPr>
          <p:cNvSpPr>
            <a:spLocks noGrp="1"/>
          </p:cNvSpPr>
          <p:nvPr>
            <p:ph type="pic" sz="quarter" idx="11" hasCustomPrompt="1"/>
          </p:nvPr>
        </p:nvSpPr>
        <p:spPr>
          <a:xfrm>
            <a:off x="-40747" y="-16116"/>
            <a:ext cx="6867615" cy="6904219"/>
          </a:xfrm>
          <a:custGeom>
            <a:avLst/>
            <a:gdLst>
              <a:gd name="connsiteX0" fmla="*/ 0 w 2743187"/>
              <a:gd name="connsiteY0" fmla="*/ 0 h 2854509"/>
              <a:gd name="connsiteX1" fmla="*/ 2285980 w 2743187"/>
              <a:gd name="connsiteY1" fmla="*/ 0 h 2854509"/>
              <a:gd name="connsiteX2" fmla="*/ 2743187 w 2743187"/>
              <a:gd name="connsiteY2" fmla="*/ 457207 h 2854509"/>
              <a:gd name="connsiteX3" fmla="*/ 2743187 w 2743187"/>
              <a:gd name="connsiteY3" fmla="*/ 2854509 h 2854509"/>
              <a:gd name="connsiteX4" fmla="*/ 2743187 w 2743187"/>
              <a:gd name="connsiteY4" fmla="*/ 2854509 h 2854509"/>
              <a:gd name="connsiteX5" fmla="*/ 457207 w 2743187"/>
              <a:gd name="connsiteY5" fmla="*/ 2854509 h 2854509"/>
              <a:gd name="connsiteX6" fmla="*/ 0 w 2743187"/>
              <a:gd name="connsiteY6" fmla="*/ 2397302 h 2854509"/>
              <a:gd name="connsiteX7" fmla="*/ 0 w 2743187"/>
              <a:gd name="connsiteY7" fmla="*/ 0 h 2854509"/>
              <a:gd name="connsiteX0" fmla="*/ 0 w 2743187"/>
              <a:gd name="connsiteY0" fmla="*/ 2462981 h 5317490"/>
              <a:gd name="connsiteX1" fmla="*/ 1460070 w 2743187"/>
              <a:gd name="connsiteY1" fmla="*/ 0 h 5317490"/>
              <a:gd name="connsiteX2" fmla="*/ 2743187 w 2743187"/>
              <a:gd name="connsiteY2" fmla="*/ 2920188 h 5317490"/>
              <a:gd name="connsiteX3" fmla="*/ 2743187 w 2743187"/>
              <a:gd name="connsiteY3" fmla="*/ 5317490 h 5317490"/>
              <a:gd name="connsiteX4" fmla="*/ 2743187 w 2743187"/>
              <a:gd name="connsiteY4" fmla="*/ 5317490 h 5317490"/>
              <a:gd name="connsiteX5" fmla="*/ 457207 w 2743187"/>
              <a:gd name="connsiteY5" fmla="*/ 5317490 h 5317490"/>
              <a:gd name="connsiteX6" fmla="*/ 0 w 2743187"/>
              <a:gd name="connsiteY6" fmla="*/ 4860283 h 5317490"/>
              <a:gd name="connsiteX7" fmla="*/ 0 w 2743187"/>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1474839 w 3746070"/>
              <a:gd name="connsiteY0" fmla="*/ 301342 h 5604083"/>
              <a:gd name="connsiteX1" fmla="*/ 3746070 w 3746070"/>
              <a:gd name="connsiteY1" fmla="*/ 286593 h 5604083"/>
              <a:gd name="connsiteX2" fmla="*/ 2743187 w 3746070"/>
              <a:gd name="connsiteY2" fmla="*/ 3206781 h 5604083"/>
              <a:gd name="connsiteX3" fmla="*/ 2743187 w 3746070"/>
              <a:gd name="connsiteY3" fmla="*/ 5604083 h 5604083"/>
              <a:gd name="connsiteX4" fmla="*/ 2743187 w 3746070"/>
              <a:gd name="connsiteY4" fmla="*/ 5604083 h 5604083"/>
              <a:gd name="connsiteX5" fmla="*/ 457207 w 3746070"/>
              <a:gd name="connsiteY5" fmla="*/ 5604083 h 5604083"/>
              <a:gd name="connsiteX6" fmla="*/ 0 w 3746070"/>
              <a:gd name="connsiteY6" fmla="*/ 5146876 h 5604083"/>
              <a:gd name="connsiteX7" fmla="*/ 1474839 w 3746070"/>
              <a:gd name="connsiteY7" fmla="*/ 301342 h 5604083"/>
              <a:gd name="connsiteX0" fmla="*/ 1474839 w 3746070"/>
              <a:gd name="connsiteY0" fmla="*/ 14749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1474839 w 3746070"/>
              <a:gd name="connsiteY7" fmla="*/ 14749 h 5317490"/>
              <a:gd name="connsiteX0" fmla="*/ 1474839 w 3746448"/>
              <a:gd name="connsiteY0" fmla="*/ 24549 h 5327290"/>
              <a:gd name="connsiteX1" fmla="*/ 3746070 w 3746448"/>
              <a:gd name="connsiteY1" fmla="*/ 9800 h 5327290"/>
              <a:gd name="connsiteX2" fmla="*/ 2743187 w 3746448"/>
              <a:gd name="connsiteY2" fmla="*/ 2929988 h 5327290"/>
              <a:gd name="connsiteX3" fmla="*/ 2743187 w 3746448"/>
              <a:gd name="connsiteY3" fmla="*/ 5327290 h 5327290"/>
              <a:gd name="connsiteX4" fmla="*/ 2743187 w 3746448"/>
              <a:gd name="connsiteY4" fmla="*/ 5327290 h 5327290"/>
              <a:gd name="connsiteX5" fmla="*/ 457207 w 3746448"/>
              <a:gd name="connsiteY5" fmla="*/ 5327290 h 5327290"/>
              <a:gd name="connsiteX6" fmla="*/ 0 w 3746448"/>
              <a:gd name="connsiteY6" fmla="*/ 4870083 h 5327290"/>
              <a:gd name="connsiteX7" fmla="*/ 1474839 w 3746448"/>
              <a:gd name="connsiteY7" fmla="*/ 24549 h 5327290"/>
              <a:gd name="connsiteX0" fmla="*/ 1474839 w 4329495"/>
              <a:gd name="connsiteY0" fmla="*/ 24549 h 5327290"/>
              <a:gd name="connsiteX1" fmla="*/ 3746070 w 4329495"/>
              <a:gd name="connsiteY1" fmla="*/ 9800 h 5327290"/>
              <a:gd name="connsiteX2" fmla="*/ 2743187 w 4329495"/>
              <a:gd name="connsiteY2" fmla="*/ 2929988 h 5327290"/>
              <a:gd name="connsiteX3" fmla="*/ 2743187 w 4329495"/>
              <a:gd name="connsiteY3" fmla="*/ 5327290 h 5327290"/>
              <a:gd name="connsiteX4" fmla="*/ 2743187 w 4329495"/>
              <a:gd name="connsiteY4" fmla="*/ 5327290 h 5327290"/>
              <a:gd name="connsiteX5" fmla="*/ 457207 w 4329495"/>
              <a:gd name="connsiteY5" fmla="*/ 5327290 h 5327290"/>
              <a:gd name="connsiteX6" fmla="*/ 0 w 4329495"/>
              <a:gd name="connsiteY6" fmla="*/ 4870083 h 5327290"/>
              <a:gd name="connsiteX7" fmla="*/ 1474839 w 4329495"/>
              <a:gd name="connsiteY7" fmla="*/ 24549 h 5327290"/>
              <a:gd name="connsiteX0" fmla="*/ 1474839 w 4462843"/>
              <a:gd name="connsiteY0" fmla="*/ 24549 h 6941549"/>
              <a:gd name="connsiteX1" fmla="*/ 3746070 w 4462843"/>
              <a:gd name="connsiteY1" fmla="*/ 9800 h 6941549"/>
              <a:gd name="connsiteX2" fmla="*/ 3406864 w 4462843"/>
              <a:gd name="connsiteY2" fmla="*/ 6941549 h 6941549"/>
              <a:gd name="connsiteX3" fmla="*/ 2743187 w 4462843"/>
              <a:gd name="connsiteY3" fmla="*/ 5327290 h 6941549"/>
              <a:gd name="connsiteX4" fmla="*/ 2743187 w 4462843"/>
              <a:gd name="connsiteY4" fmla="*/ 5327290 h 6941549"/>
              <a:gd name="connsiteX5" fmla="*/ 457207 w 4462843"/>
              <a:gd name="connsiteY5" fmla="*/ 5327290 h 6941549"/>
              <a:gd name="connsiteX6" fmla="*/ 0 w 4462843"/>
              <a:gd name="connsiteY6" fmla="*/ 4870083 h 6941549"/>
              <a:gd name="connsiteX7" fmla="*/ 1474839 w 4462843"/>
              <a:gd name="connsiteY7" fmla="*/ 24549 h 6941549"/>
              <a:gd name="connsiteX0" fmla="*/ 1474839 w 4532782"/>
              <a:gd name="connsiteY0" fmla="*/ 24549 h 6941549"/>
              <a:gd name="connsiteX1" fmla="*/ 3746070 w 4532782"/>
              <a:gd name="connsiteY1" fmla="*/ 9800 h 6941549"/>
              <a:gd name="connsiteX2" fmla="*/ 3406864 w 4532782"/>
              <a:gd name="connsiteY2" fmla="*/ 6941549 h 6941549"/>
              <a:gd name="connsiteX3" fmla="*/ 2743187 w 4532782"/>
              <a:gd name="connsiteY3" fmla="*/ 5327290 h 6941549"/>
              <a:gd name="connsiteX4" fmla="*/ 2743187 w 4532782"/>
              <a:gd name="connsiteY4" fmla="*/ 5327290 h 6941549"/>
              <a:gd name="connsiteX5" fmla="*/ 457207 w 4532782"/>
              <a:gd name="connsiteY5" fmla="*/ 5327290 h 6941549"/>
              <a:gd name="connsiteX6" fmla="*/ 0 w 4532782"/>
              <a:gd name="connsiteY6" fmla="*/ 4870083 h 6941549"/>
              <a:gd name="connsiteX7" fmla="*/ 1474839 w 4532782"/>
              <a:gd name="connsiteY7" fmla="*/ 24549 h 6941549"/>
              <a:gd name="connsiteX0" fmla="*/ 1474839 w 4530802"/>
              <a:gd name="connsiteY0" fmla="*/ 24549 h 6906648"/>
              <a:gd name="connsiteX1" fmla="*/ 3746070 w 4530802"/>
              <a:gd name="connsiteY1" fmla="*/ 9800 h 6906648"/>
              <a:gd name="connsiteX2" fmla="*/ 3399884 w 4530802"/>
              <a:gd name="connsiteY2" fmla="*/ 6906648 h 6906648"/>
              <a:gd name="connsiteX3" fmla="*/ 2743187 w 4530802"/>
              <a:gd name="connsiteY3" fmla="*/ 5327290 h 6906648"/>
              <a:gd name="connsiteX4" fmla="*/ 2743187 w 4530802"/>
              <a:gd name="connsiteY4" fmla="*/ 5327290 h 6906648"/>
              <a:gd name="connsiteX5" fmla="*/ 457207 w 4530802"/>
              <a:gd name="connsiteY5" fmla="*/ 5327290 h 6906648"/>
              <a:gd name="connsiteX6" fmla="*/ 0 w 4530802"/>
              <a:gd name="connsiteY6" fmla="*/ 4870083 h 6906648"/>
              <a:gd name="connsiteX7" fmla="*/ 1474839 w 4530802"/>
              <a:gd name="connsiteY7" fmla="*/ 24549 h 6906648"/>
              <a:gd name="connsiteX0" fmla="*/ 1474839 w 4596030"/>
              <a:gd name="connsiteY0" fmla="*/ 24549 h 6906648"/>
              <a:gd name="connsiteX1" fmla="*/ 3746070 w 4596030"/>
              <a:gd name="connsiteY1" fmla="*/ 9800 h 6906648"/>
              <a:gd name="connsiteX2" fmla="*/ 3399884 w 4596030"/>
              <a:gd name="connsiteY2" fmla="*/ 6906648 h 6906648"/>
              <a:gd name="connsiteX3" fmla="*/ 2743187 w 4596030"/>
              <a:gd name="connsiteY3" fmla="*/ 5327290 h 6906648"/>
              <a:gd name="connsiteX4" fmla="*/ 2743187 w 4596030"/>
              <a:gd name="connsiteY4" fmla="*/ 5327290 h 6906648"/>
              <a:gd name="connsiteX5" fmla="*/ 457207 w 4596030"/>
              <a:gd name="connsiteY5" fmla="*/ 5327290 h 6906648"/>
              <a:gd name="connsiteX6" fmla="*/ 0 w 4596030"/>
              <a:gd name="connsiteY6" fmla="*/ 4870083 h 6906648"/>
              <a:gd name="connsiteX7" fmla="*/ 1474839 w 4596030"/>
              <a:gd name="connsiteY7" fmla="*/ 24549 h 6906648"/>
              <a:gd name="connsiteX0" fmla="*/ 1474839 w 4634383"/>
              <a:gd name="connsiteY0" fmla="*/ 18403 h 6900502"/>
              <a:gd name="connsiteX1" fmla="*/ 3801912 w 4634383"/>
              <a:gd name="connsiteY1" fmla="*/ 10635 h 6900502"/>
              <a:gd name="connsiteX2" fmla="*/ 3399884 w 4634383"/>
              <a:gd name="connsiteY2" fmla="*/ 6900502 h 6900502"/>
              <a:gd name="connsiteX3" fmla="*/ 2743187 w 4634383"/>
              <a:gd name="connsiteY3" fmla="*/ 5321144 h 6900502"/>
              <a:gd name="connsiteX4" fmla="*/ 2743187 w 4634383"/>
              <a:gd name="connsiteY4" fmla="*/ 5321144 h 6900502"/>
              <a:gd name="connsiteX5" fmla="*/ 457207 w 4634383"/>
              <a:gd name="connsiteY5" fmla="*/ 5321144 h 6900502"/>
              <a:gd name="connsiteX6" fmla="*/ 0 w 4634383"/>
              <a:gd name="connsiteY6" fmla="*/ 4863937 h 6900502"/>
              <a:gd name="connsiteX7" fmla="*/ 1474839 w 4634383"/>
              <a:gd name="connsiteY7" fmla="*/ 18403 h 6900502"/>
              <a:gd name="connsiteX0" fmla="*/ 1474839 w 4742182"/>
              <a:gd name="connsiteY0" fmla="*/ 18403 h 6900502"/>
              <a:gd name="connsiteX1" fmla="*/ 3801912 w 4742182"/>
              <a:gd name="connsiteY1" fmla="*/ 10635 h 6900502"/>
              <a:gd name="connsiteX2" fmla="*/ 3399884 w 4742182"/>
              <a:gd name="connsiteY2" fmla="*/ 6900502 h 6900502"/>
              <a:gd name="connsiteX3" fmla="*/ 2743187 w 4742182"/>
              <a:gd name="connsiteY3" fmla="*/ 5321144 h 6900502"/>
              <a:gd name="connsiteX4" fmla="*/ 2743187 w 4742182"/>
              <a:gd name="connsiteY4" fmla="*/ 5321144 h 6900502"/>
              <a:gd name="connsiteX5" fmla="*/ 457207 w 4742182"/>
              <a:gd name="connsiteY5" fmla="*/ 5321144 h 6900502"/>
              <a:gd name="connsiteX6" fmla="*/ 0 w 4742182"/>
              <a:gd name="connsiteY6" fmla="*/ 4863937 h 6900502"/>
              <a:gd name="connsiteX7" fmla="*/ 1474839 w 4742182"/>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2743187 w 4738655"/>
              <a:gd name="connsiteY4" fmla="*/ 5321144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1772946 w 4738655"/>
              <a:gd name="connsiteY3" fmla="*/ 6891678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3141069 w 6867615"/>
              <a:gd name="connsiteY4" fmla="*/ 6270445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848109 w 6867615"/>
              <a:gd name="connsiteY5" fmla="*/ 4085657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128960 w 6867615"/>
              <a:gd name="connsiteY5" fmla="*/ 4863937 h 6900502"/>
              <a:gd name="connsiteX6" fmla="*/ 3603799 w 6867615"/>
              <a:gd name="connsiteY6"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67615" h="6904219">
                <a:moveTo>
                  <a:pt x="3610779" y="1179"/>
                </a:moveTo>
                <a:cubicBezTo>
                  <a:pt x="3591108" y="20843"/>
                  <a:pt x="5965291" y="-20061"/>
                  <a:pt x="5930872" y="14352"/>
                </a:cubicBezTo>
                <a:cubicBezTo>
                  <a:pt x="7817167" y="1296001"/>
                  <a:pt x="6417160" y="5327490"/>
                  <a:pt x="5528844" y="6904219"/>
                </a:cubicBezTo>
                <a:lnTo>
                  <a:pt x="0" y="6888415"/>
                </a:lnTo>
                <a:lnTo>
                  <a:pt x="20941" y="5380703"/>
                </a:lnTo>
                <a:cubicBezTo>
                  <a:pt x="922062" y="3238521"/>
                  <a:pt x="2018624" y="998616"/>
                  <a:pt x="3610779" y="1179"/>
                </a:cubicBezTo>
                <a:close/>
              </a:path>
            </a:pathLst>
          </a:custGeom>
          <a:solidFill>
            <a:schemeClr val="bg1"/>
          </a:solidFill>
        </p:spPr>
        <p:txBody>
          <a:bodyPr anchor="ctr" anchorCtr="0">
            <a:normAutofit/>
          </a:bodyPr>
          <a:lstStyle>
            <a:lvl1pPr marL="0" indent="0" algn="ctr">
              <a:buFontTx/>
              <a:buNone/>
              <a:defRPr sz="1500" baseline="0">
                <a:latin typeface="MuktaMahee Regular" panose="020B0000000000000000" pitchFamily="34" charset="77"/>
              </a:defRPr>
            </a:lvl1pPr>
          </a:lstStyle>
          <a:p>
            <a:r>
              <a:rPr lang="en-US"/>
              <a:t>[ Insert Picture ]</a:t>
            </a:r>
          </a:p>
        </p:txBody>
      </p:sp>
      <p:pic>
        <p:nvPicPr>
          <p:cNvPr id="57" name="Graphic 56">
            <a:extLst>
              <a:ext uri="{FF2B5EF4-FFF2-40B4-BE49-F238E27FC236}">
                <a16:creationId xmlns:a16="http://schemas.microsoft.com/office/drawing/2014/main" id="{1E5173D1-8FD4-BC42-AF6B-5BD507BE96D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1417561" y="6213260"/>
            <a:ext cx="255744" cy="135394"/>
          </a:xfrm>
          <a:prstGeom prst="rect">
            <a:avLst/>
          </a:prstGeom>
        </p:spPr>
      </p:pic>
      <p:sp>
        <p:nvSpPr>
          <p:cNvPr id="60" name="Text Placeholder 59">
            <a:extLst>
              <a:ext uri="{FF2B5EF4-FFF2-40B4-BE49-F238E27FC236}">
                <a16:creationId xmlns:a16="http://schemas.microsoft.com/office/drawing/2014/main" id="{8532C6F0-570A-D143-BE3A-DF289FC46752}"/>
              </a:ext>
            </a:extLst>
          </p:cNvPr>
          <p:cNvSpPr>
            <a:spLocks noGrp="1"/>
          </p:cNvSpPr>
          <p:nvPr>
            <p:ph type="body" sz="quarter" idx="12" hasCustomPrompt="1"/>
          </p:nvPr>
        </p:nvSpPr>
        <p:spPr>
          <a:xfrm>
            <a:off x="6776077" y="6096299"/>
            <a:ext cx="4573951" cy="238423"/>
          </a:xfrm>
          <a:prstGeom prst="rect">
            <a:avLst/>
          </a:prstGeom>
        </p:spPr>
        <p:txBody>
          <a:bodyPr anchor="ctr" anchorCtr="0">
            <a:noAutofit/>
          </a:bodyPr>
          <a:lstStyle>
            <a:lvl1pPr marL="0" indent="0" algn="r">
              <a:buFontTx/>
              <a:buNone/>
              <a:defRPr sz="1100" kern="0" spc="0" baseline="0">
                <a:solidFill>
                  <a:schemeClr val="bg1"/>
                </a:solidFill>
                <a:latin typeface="MuktaMahee ExtraLight" panose="020B0000000000000000" pitchFamily="34" charset="77"/>
              </a:defRPr>
            </a:lvl1pPr>
            <a:lvl2pPr marL="457200" indent="0">
              <a:buNone/>
              <a:defRPr/>
            </a:lvl2pPr>
          </a:lstStyle>
          <a:p>
            <a:pPr lvl="0"/>
            <a:r>
              <a:rPr lang="en-US"/>
              <a:t>Click to edit Video Hyperlink</a:t>
            </a:r>
          </a:p>
        </p:txBody>
      </p:sp>
    </p:spTree>
    <p:extLst>
      <p:ext uri="{BB962C8B-B14F-4D97-AF65-F5344CB8AC3E}">
        <p14:creationId xmlns:p14="http://schemas.microsoft.com/office/powerpoint/2010/main" val="5665568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2">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62C10AAB-0A7C-9D48-81EF-4D8B643B7684}"/>
              </a:ext>
            </a:extLst>
          </p:cNvPr>
          <p:cNvPicPr>
            <a:picLocks noChangeAspect="1"/>
          </p:cNvPicPr>
          <p:nvPr userDrawn="1"/>
        </p:nvPicPr>
        <p:blipFill>
          <a:blip r:embed="rId2"/>
          <a:stretch>
            <a:fillRect/>
          </a:stretch>
        </p:blipFill>
        <p:spPr>
          <a:xfrm>
            <a:off x="-9634" y="0"/>
            <a:ext cx="12211267" cy="6876000"/>
          </a:xfrm>
          <a:prstGeom prst="rect">
            <a:avLst/>
          </a:prstGeom>
        </p:spPr>
      </p:pic>
      <p:sp>
        <p:nvSpPr>
          <p:cNvPr id="2" name="Title 1"/>
          <p:cNvSpPr>
            <a:spLocks noGrp="1"/>
          </p:cNvSpPr>
          <p:nvPr>
            <p:ph type="ctrTitle"/>
          </p:nvPr>
        </p:nvSpPr>
        <p:spPr>
          <a:xfrm>
            <a:off x="5795158" y="2793092"/>
            <a:ext cx="5998895" cy="723601"/>
          </a:xfrm>
          <a:prstGeom prst="rect">
            <a:avLst/>
          </a:prstGeom>
        </p:spPr>
        <p:txBody>
          <a:bodyPr anchor="ctr" anchorCtr="0">
            <a:noAutofit/>
          </a:bodyPr>
          <a:lstStyle>
            <a:lvl1pPr algn="r">
              <a:lnSpc>
                <a:spcPts val="5900"/>
              </a:lnSpc>
              <a:defRPr sz="4900" b="0" i="0" kern="0" spc="200" baseline="0">
                <a:solidFill>
                  <a:schemeClr val="bg1"/>
                </a:solidFill>
                <a:latin typeface="IvyPresto Display SemiBold" panose="020B0404020101010102" pitchFamily="34" charset="0"/>
              </a:defRPr>
            </a:lvl1pPr>
          </a:lstStyle>
          <a:p>
            <a:r>
              <a:rPr lang="en-US"/>
              <a:t>Click to edit Master title style</a:t>
            </a:r>
          </a:p>
        </p:txBody>
      </p:sp>
      <p:sp>
        <p:nvSpPr>
          <p:cNvPr id="3" name="Subtitle 2"/>
          <p:cNvSpPr>
            <a:spLocks noGrp="1"/>
          </p:cNvSpPr>
          <p:nvPr>
            <p:ph type="subTitle" idx="1"/>
          </p:nvPr>
        </p:nvSpPr>
        <p:spPr>
          <a:xfrm>
            <a:off x="5795158" y="4349115"/>
            <a:ext cx="5983265" cy="347929"/>
          </a:xfrm>
          <a:prstGeom prst="rect">
            <a:avLst/>
          </a:prstGeom>
        </p:spPr>
        <p:txBody>
          <a:bodyPr anchor="ctr" anchorCtr="0">
            <a:noAutofit/>
          </a:bodyPr>
          <a:lstStyle>
            <a:lvl1pPr marL="0" indent="0" algn="r">
              <a:buNone/>
              <a:defRPr sz="2100" kern="0" spc="20" baseline="0">
                <a:solidFill>
                  <a:schemeClr val="bg1"/>
                </a:solidFill>
                <a:latin typeface="MuktaMahee Regular" panose="020B0000000000000000"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9035223" y="5053752"/>
            <a:ext cx="2743200" cy="365125"/>
          </a:xfrm>
          <a:prstGeom prst="rect">
            <a:avLst/>
          </a:prstGeom>
        </p:spPr>
        <p:txBody>
          <a:bodyPr/>
          <a:lstStyle>
            <a:lvl1pPr algn="r">
              <a:defRPr sz="1500" kern="0" spc="40" baseline="0">
                <a:solidFill>
                  <a:schemeClr val="bg1"/>
                </a:solidFill>
                <a:latin typeface="MuktaMahee Light" panose="020B0000000000000000" pitchFamily="34" charset="77"/>
              </a:defRPr>
            </a:lvl1pPr>
          </a:lstStyle>
          <a:p>
            <a:fld id="{9CC3F28B-2506-3447-B60D-A50F2F6E8F65}" type="datetime4">
              <a:rPr lang="en-CA" smtClean="0"/>
              <a:t>December 2, 2024</a:t>
            </a:fld>
            <a:endParaRPr lang="en-US"/>
          </a:p>
        </p:txBody>
      </p:sp>
      <p:pic>
        <p:nvPicPr>
          <p:cNvPr id="57" name="Graphic 56">
            <a:extLst>
              <a:ext uri="{FF2B5EF4-FFF2-40B4-BE49-F238E27FC236}">
                <a16:creationId xmlns:a16="http://schemas.microsoft.com/office/drawing/2014/main" id="{1E5173D1-8FD4-BC42-AF6B-5BD507BE96D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1417561" y="6213260"/>
            <a:ext cx="255744" cy="135394"/>
          </a:xfrm>
          <a:prstGeom prst="rect">
            <a:avLst/>
          </a:prstGeom>
        </p:spPr>
      </p:pic>
      <p:sp>
        <p:nvSpPr>
          <p:cNvPr id="60" name="Text Placeholder 59">
            <a:extLst>
              <a:ext uri="{FF2B5EF4-FFF2-40B4-BE49-F238E27FC236}">
                <a16:creationId xmlns:a16="http://schemas.microsoft.com/office/drawing/2014/main" id="{8532C6F0-570A-D143-BE3A-DF289FC46752}"/>
              </a:ext>
            </a:extLst>
          </p:cNvPr>
          <p:cNvSpPr>
            <a:spLocks noGrp="1"/>
          </p:cNvSpPr>
          <p:nvPr>
            <p:ph type="body" sz="quarter" idx="12" hasCustomPrompt="1"/>
          </p:nvPr>
        </p:nvSpPr>
        <p:spPr>
          <a:xfrm>
            <a:off x="5795158" y="6140711"/>
            <a:ext cx="5554870" cy="148094"/>
          </a:xfrm>
          <a:prstGeom prst="rect">
            <a:avLst/>
          </a:prstGeom>
        </p:spPr>
        <p:txBody>
          <a:bodyPr anchor="ctr" anchorCtr="0">
            <a:noAutofit/>
          </a:bodyPr>
          <a:lstStyle>
            <a:lvl1pPr marL="0" indent="0" algn="r">
              <a:buFontTx/>
              <a:buNone/>
              <a:defRPr sz="1100" kern="0" spc="0" baseline="0">
                <a:solidFill>
                  <a:schemeClr val="bg1"/>
                </a:solidFill>
                <a:latin typeface="MuktaMahee ExtraLight" panose="020B0000000000000000" pitchFamily="34" charset="77"/>
              </a:defRPr>
            </a:lvl1pPr>
            <a:lvl2pPr marL="457200" indent="0">
              <a:buNone/>
              <a:defRPr/>
            </a:lvl2pPr>
          </a:lstStyle>
          <a:p>
            <a:pPr lvl="0"/>
            <a:r>
              <a:rPr lang="en-US"/>
              <a:t>Click to edit Video Hyperlink</a:t>
            </a:r>
          </a:p>
        </p:txBody>
      </p:sp>
    </p:spTree>
    <p:extLst>
      <p:ext uri="{BB962C8B-B14F-4D97-AF65-F5344CB8AC3E}">
        <p14:creationId xmlns:p14="http://schemas.microsoft.com/office/powerpoint/2010/main" val="13064434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5CECC60B-7181-BF48-A31F-551094D6F799}"/>
              </a:ext>
            </a:extLst>
          </p:cNvPr>
          <p:cNvPicPr>
            <a:picLocks noChangeAspect="1"/>
          </p:cNvPicPr>
          <p:nvPr userDrawn="1"/>
        </p:nvPicPr>
        <p:blipFill>
          <a:blip r:embed="rId2"/>
          <a:stretch>
            <a:fillRect/>
          </a:stretch>
        </p:blipFill>
        <p:spPr>
          <a:xfrm>
            <a:off x="0" y="0"/>
            <a:ext cx="12211267" cy="6876000"/>
          </a:xfrm>
          <a:prstGeom prst="rect">
            <a:avLst/>
          </a:prstGeom>
        </p:spPr>
      </p:pic>
      <p:sp>
        <p:nvSpPr>
          <p:cNvPr id="4" name="Date Placeholder 3"/>
          <p:cNvSpPr>
            <a:spLocks noGrp="1"/>
          </p:cNvSpPr>
          <p:nvPr>
            <p:ph type="dt" sz="half" idx="10"/>
          </p:nvPr>
        </p:nvSpPr>
        <p:spPr>
          <a:xfrm>
            <a:off x="430734" y="6131817"/>
            <a:ext cx="2743200" cy="365125"/>
          </a:xfrm>
          <a:prstGeom prst="rect">
            <a:avLst/>
          </a:prstGeom>
        </p:spPr>
        <p:txBody>
          <a:bodyPr/>
          <a:lstStyle>
            <a:lvl1pPr>
              <a:defRPr sz="1400" baseline="0">
                <a:solidFill>
                  <a:schemeClr val="bg1"/>
                </a:solidFill>
                <a:latin typeface="MuktaMahee Regular" panose="020B0000000000000000" pitchFamily="34" charset="77"/>
              </a:defRPr>
            </a:lvl1pPr>
          </a:lstStyle>
          <a:p>
            <a:fld id="{E26F2E13-0947-9641-AE04-1B3E5F3DDF72}" type="datetime4">
              <a:rPr lang="en-CA" smtClean="0"/>
              <a:t>December 2, 2024</a:t>
            </a:fld>
            <a:endParaRPr lang="en-US"/>
          </a:p>
        </p:txBody>
      </p:sp>
      <p:sp>
        <p:nvSpPr>
          <p:cNvPr id="16" name="Title 1">
            <a:extLst>
              <a:ext uri="{FF2B5EF4-FFF2-40B4-BE49-F238E27FC236}">
                <a16:creationId xmlns:a16="http://schemas.microsoft.com/office/drawing/2014/main" id="{E3E72DC8-7C11-E343-B309-79821FD3D417}"/>
              </a:ext>
              <a:ext uri="{C183D7F6-B498-43B3-948B-1728B52AA6E4}">
                <adec:decorative xmlns:adec="http://schemas.microsoft.com/office/drawing/2017/decorative" val="1"/>
              </a:ext>
            </a:extLst>
          </p:cNvPr>
          <p:cNvSpPr>
            <a:spLocks noGrp="1"/>
          </p:cNvSpPr>
          <p:nvPr>
            <p:ph type="ctrTitle"/>
          </p:nvPr>
        </p:nvSpPr>
        <p:spPr>
          <a:xfrm>
            <a:off x="6095999" y="2082208"/>
            <a:ext cx="5574127" cy="427993"/>
          </a:xfrm>
          <a:prstGeom prst="rect">
            <a:avLst/>
          </a:prstGeom>
        </p:spPr>
        <p:txBody>
          <a:bodyPr anchor="ctr" anchorCtr="0">
            <a:noAutofit/>
          </a:bodyPr>
          <a:lstStyle>
            <a:lvl1pPr algn="l">
              <a:lnSpc>
                <a:spcPts val="5080"/>
              </a:lnSpc>
              <a:defRPr sz="3900" b="0" i="0" kern="0" spc="120" baseline="0">
                <a:solidFill>
                  <a:schemeClr val="tx1"/>
                </a:solidFill>
                <a:latin typeface="IvyPresto Display SemiBold" panose="020B0404020101010102" pitchFamily="34" charset="0"/>
              </a:defRPr>
            </a:lvl1pPr>
          </a:lstStyle>
          <a:p>
            <a:r>
              <a:rPr lang="en-US"/>
              <a:t>Click to edit Master title style</a:t>
            </a:r>
          </a:p>
        </p:txBody>
      </p:sp>
      <p:sp>
        <p:nvSpPr>
          <p:cNvPr id="30" name="Text Placeholder 23">
            <a:extLst>
              <a:ext uri="{FF2B5EF4-FFF2-40B4-BE49-F238E27FC236}">
                <a16:creationId xmlns:a16="http://schemas.microsoft.com/office/drawing/2014/main" id="{B80847DF-EFD6-1546-B8CF-F0942B5F71CD}"/>
              </a:ext>
            </a:extLst>
          </p:cNvPr>
          <p:cNvSpPr>
            <a:spLocks noGrp="1"/>
          </p:cNvSpPr>
          <p:nvPr>
            <p:ph type="body" sz="quarter" idx="13" hasCustomPrompt="1"/>
          </p:nvPr>
        </p:nvSpPr>
        <p:spPr>
          <a:xfrm>
            <a:off x="6061767" y="2881061"/>
            <a:ext cx="5657909" cy="3203481"/>
          </a:xfrm>
          <a:prstGeom prst="rect">
            <a:avLst/>
          </a:prstGeom>
        </p:spPr>
        <p:txBody>
          <a:bodyPr numCol="2" spcCol="504000">
            <a:normAutofit/>
          </a:bodyPr>
          <a:lstStyle>
            <a:lvl1pPr marL="288000" indent="-288000">
              <a:lnSpc>
                <a:spcPts val="1920"/>
              </a:lnSpc>
              <a:spcBef>
                <a:spcPts val="0"/>
              </a:spcBef>
              <a:spcAft>
                <a:spcPts val="2000"/>
              </a:spcAft>
              <a:buClr>
                <a:schemeClr val="tx1"/>
              </a:buClr>
              <a:buSzPct val="140000"/>
              <a:buFont typeface="+mj-lt"/>
              <a:buAutoNum type="arabicPeriod"/>
              <a:defRPr sz="1600" kern="0" spc="10" baseline="0">
                <a:latin typeface="MuktaMahee Light" panose="020B0000000000000000" pitchFamily="34" charset="77"/>
              </a:defRPr>
            </a:lvl1pPr>
          </a:lstStyle>
          <a:p>
            <a:pPr lvl="0"/>
            <a:r>
              <a:rPr lang="en-US"/>
              <a:t>Click to edit Contents</a:t>
            </a:r>
          </a:p>
        </p:txBody>
      </p:sp>
      <p:sp>
        <p:nvSpPr>
          <p:cNvPr id="9" name="Subtitle 2">
            <a:extLst>
              <a:ext uri="{FF2B5EF4-FFF2-40B4-BE49-F238E27FC236}">
                <a16:creationId xmlns:a16="http://schemas.microsoft.com/office/drawing/2014/main" id="{94C1B939-76AB-2B42-8DD3-93FDDA198F51}"/>
              </a:ext>
            </a:extLst>
          </p:cNvPr>
          <p:cNvSpPr>
            <a:spLocks noGrp="1"/>
          </p:cNvSpPr>
          <p:nvPr>
            <p:ph type="subTitle" idx="1"/>
          </p:nvPr>
        </p:nvSpPr>
        <p:spPr>
          <a:xfrm>
            <a:off x="6101205" y="1621446"/>
            <a:ext cx="5578065" cy="347929"/>
          </a:xfrm>
          <a:prstGeom prst="rect">
            <a:avLst/>
          </a:prstGeom>
        </p:spPr>
        <p:txBody>
          <a:bodyPr anchor="b" anchorCtr="0">
            <a:noAutofit/>
          </a:bodyPr>
          <a:lstStyle>
            <a:lvl1pPr marL="0" indent="0" algn="l">
              <a:buNone/>
              <a:defRPr sz="1800" kern="0" spc="80" baseline="0">
                <a:solidFill>
                  <a:srgbClr val="F7543D"/>
                </a:solidFill>
                <a:latin typeface="IvyPresto Display SemiBold" panose="020B0404020101010102"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0" name="Slide Number Placeholder 5">
            <a:extLst>
              <a:ext uri="{FF2B5EF4-FFF2-40B4-BE49-F238E27FC236}">
                <a16:creationId xmlns:a16="http://schemas.microsoft.com/office/drawing/2014/main" id="{2ED947E2-3075-6140-9CA4-AA3A3994C0D9}"/>
              </a:ext>
            </a:extLst>
          </p:cNvPr>
          <p:cNvSpPr>
            <a:spLocks noGrp="1"/>
          </p:cNvSpPr>
          <p:nvPr>
            <p:ph type="sldNum" sz="quarter" idx="12"/>
          </p:nvPr>
        </p:nvSpPr>
        <p:spPr>
          <a:xfrm>
            <a:off x="9030957" y="6130514"/>
            <a:ext cx="2743200" cy="365125"/>
          </a:xfrm>
        </p:spPr>
        <p:txBody>
          <a:bodyPr/>
          <a:lstStyle>
            <a:lvl1pPr>
              <a:defRPr sz="1200" baseline="0">
                <a:solidFill>
                  <a:schemeClr val="tx1"/>
                </a:solidFill>
                <a:latin typeface="MuktaMahee ExtraLight" panose="020B0000000000000000" pitchFamily="34" charset="77"/>
              </a:defRPr>
            </a:lvl1pPr>
          </a:lstStyle>
          <a:p>
            <a:fld id="{A738FFEA-31A8-2A45-BE95-11B41D2245F5}" type="slidenum">
              <a:rPr lang="en-US" smtClean="0"/>
              <a:pPr/>
              <a:t>‹#›</a:t>
            </a:fld>
            <a:endParaRPr lang="en-US"/>
          </a:p>
        </p:txBody>
      </p:sp>
    </p:spTree>
    <p:extLst>
      <p:ext uri="{BB962C8B-B14F-4D97-AF65-F5344CB8AC3E}">
        <p14:creationId xmlns:p14="http://schemas.microsoft.com/office/powerpoint/2010/main" val="38016670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E3DCCB8-2C0B-5343-899A-399253D21614}"/>
              </a:ext>
            </a:extLst>
          </p:cNvPr>
          <p:cNvPicPr>
            <a:picLocks noChangeAspect="1"/>
          </p:cNvPicPr>
          <p:nvPr userDrawn="1"/>
        </p:nvPicPr>
        <p:blipFill>
          <a:blip r:embed="rId2"/>
          <a:stretch>
            <a:fillRect/>
          </a:stretch>
        </p:blipFill>
        <p:spPr>
          <a:xfrm>
            <a:off x="-3077" y="-9427"/>
            <a:ext cx="12211267" cy="6876000"/>
          </a:xfrm>
          <a:prstGeom prst="rect">
            <a:avLst/>
          </a:prstGeom>
        </p:spPr>
      </p:pic>
      <p:sp>
        <p:nvSpPr>
          <p:cNvPr id="2" name="Title 1"/>
          <p:cNvSpPr>
            <a:spLocks noGrp="1"/>
          </p:cNvSpPr>
          <p:nvPr>
            <p:ph type="ctrTitle"/>
          </p:nvPr>
        </p:nvSpPr>
        <p:spPr>
          <a:xfrm>
            <a:off x="5846643" y="3025020"/>
            <a:ext cx="5934119" cy="723601"/>
          </a:xfrm>
          <a:prstGeom prst="rect">
            <a:avLst/>
          </a:prstGeom>
        </p:spPr>
        <p:txBody>
          <a:bodyPr anchor="t" anchorCtr="0">
            <a:noAutofit/>
          </a:bodyPr>
          <a:lstStyle>
            <a:lvl1pPr algn="r">
              <a:lnSpc>
                <a:spcPts val="5900"/>
              </a:lnSpc>
              <a:defRPr sz="4000" b="0" i="0" kern="0" spc="80" baseline="0">
                <a:solidFill>
                  <a:schemeClr val="bg1"/>
                </a:solidFill>
                <a:latin typeface="IvyPresto Display SemiBold" panose="020B0404020101010102" pitchFamily="34" charset="0"/>
              </a:defRPr>
            </a:lvl1pPr>
          </a:lstStyle>
          <a:p>
            <a:r>
              <a:rPr lang="en-US"/>
              <a:t>Click to edit Master title style</a:t>
            </a:r>
          </a:p>
        </p:txBody>
      </p:sp>
      <p:sp>
        <p:nvSpPr>
          <p:cNvPr id="3" name="Subtitle 2"/>
          <p:cNvSpPr>
            <a:spLocks noGrp="1"/>
          </p:cNvSpPr>
          <p:nvPr>
            <p:ph type="subTitle" idx="1"/>
          </p:nvPr>
        </p:nvSpPr>
        <p:spPr>
          <a:xfrm>
            <a:off x="5844305" y="2718327"/>
            <a:ext cx="5934119" cy="347929"/>
          </a:xfrm>
          <a:prstGeom prst="rect">
            <a:avLst/>
          </a:prstGeom>
        </p:spPr>
        <p:txBody>
          <a:bodyPr anchor="ctr" anchorCtr="0">
            <a:noAutofit/>
          </a:bodyPr>
          <a:lstStyle>
            <a:lvl1pPr marL="0" indent="0" algn="r">
              <a:buNone/>
              <a:defRPr sz="1800" kern="0" spc="110" baseline="0">
                <a:solidFill>
                  <a:schemeClr val="tx1"/>
                </a:solidFill>
                <a:latin typeface="IvyPresto Display SemiBold" panose="020B0404020101010102"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6" name="Date Placeholder 3">
            <a:extLst>
              <a:ext uri="{FF2B5EF4-FFF2-40B4-BE49-F238E27FC236}">
                <a16:creationId xmlns:a16="http://schemas.microsoft.com/office/drawing/2014/main" id="{66E73370-18CB-A34D-945E-F5EF442BD6F7}"/>
              </a:ext>
            </a:extLst>
          </p:cNvPr>
          <p:cNvSpPr>
            <a:spLocks noGrp="1"/>
          </p:cNvSpPr>
          <p:nvPr>
            <p:ph type="dt" sz="half" idx="10"/>
          </p:nvPr>
        </p:nvSpPr>
        <p:spPr>
          <a:xfrm>
            <a:off x="9035223" y="6131820"/>
            <a:ext cx="2743200" cy="365125"/>
          </a:xfrm>
          <a:prstGeom prst="rect">
            <a:avLst/>
          </a:prstGeom>
        </p:spPr>
        <p:txBody>
          <a:bodyPr/>
          <a:lstStyle>
            <a:lvl1pPr algn="r">
              <a:defRPr sz="1400" baseline="0">
                <a:solidFill>
                  <a:schemeClr val="bg1"/>
                </a:solidFill>
                <a:latin typeface="MuktaMahee ExtraLight" panose="020B0000000000000000" pitchFamily="34" charset="77"/>
              </a:defRPr>
            </a:lvl1pPr>
          </a:lstStyle>
          <a:p>
            <a:fld id="{4E1638B4-F06D-EF4E-93FE-46FF86A8FE3B}" type="datetime4">
              <a:rPr lang="en-CA" smtClean="0"/>
              <a:t>December 2, 2024</a:t>
            </a:fld>
            <a:endParaRPr lang="en-US"/>
          </a:p>
        </p:txBody>
      </p:sp>
      <p:sp>
        <p:nvSpPr>
          <p:cNvPr id="17" name="Subtitle 2">
            <a:extLst>
              <a:ext uri="{FF2B5EF4-FFF2-40B4-BE49-F238E27FC236}">
                <a16:creationId xmlns:a16="http://schemas.microsoft.com/office/drawing/2014/main" id="{630827DF-E257-B244-B21D-E9FA48E74ECF}"/>
              </a:ext>
            </a:extLst>
          </p:cNvPr>
          <p:cNvSpPr txBox="1">
            <a:spLocks/>
          </p:cNvSpPr>
          <p:nvPr userDrawn="1"/>
        </p:nvSpPr>
        <p:spPr>
          <a:xfrm>
            <a:off x="6776077" y="2368407"/>
            <a:ext cx="5002346" cy="347929"/>
          </a:xfrm>
          <a:prstGeom prst="rect">
            <a:avLst/>
          </a:prstGeom>
        </p:spPr>
        <p:txBody>
          <a:bodyPr vert="horz" lIns="91440" tIns="45720" rIns="91440" bIns="45720" rtlCol="0" anchor="ctr" anchorCtr="0">
            <a:normAutofit fontScale="92500" lnSpcReduction="10000"/>
          </a:bodyPr>
          <a:lstStyle>
            <a:lvl1pPr marL="0" indent="0" algn="r" defTabSz="914400" rtl="0" eaLnBrk="1" latinLnBrk="0" hangingPunct="1">
              <a:lnSpc>
                <a:spcPct val="90000"/>
              </a:lnSpc>
              <a:spcBef>
                <a:spcPts val="1000"/>
              </a:spcBef>
              <a:buFont typeface="Arial" panose="020B0604020202020204" pitchFamily="34" charset="0"/>
              <a:buNone/>
              <a:defRPr sz="2100" kern="0" spc="20" baseline="0">
                <a:solidFill>
                  <a:schemeClr val="bg1"/>
                </a:solidFill>
                <a:latin typeface="MuktaMahee Regular" panose="020B0000000000000000" pitchFamily="34" charset="77"/>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a:p>
        </p:txBody>
      </p:sp>
      <p:sp>
        <p:nvSpPr>
          <p:cNvPr id="23" name="Subtitle 2">
            <a:extLst>
              <a:ext uri="{FF2B5EF4-FFF2-40B4-BE49-F238E27FC236}">
                <a16:creationId xmlns:a16="http://schemas.microsoft.com/office/drawing/2014/main" id="{290FB613-463D-594F-9301-78A56AA37FD3}"/>
              </a:ext>
            </a:extLst>
          </p:cNvPr>
          <p:cNvSpPr txBox="1">
            <a:spLocks/>
          </p:cNvSpPr>
          <p:nvPr userDrawn="1"/>
        </p:nvSpPr>
        <p:spPr>
          <a:xfrm>
            <a:off x="6287076" y="1816627"/>
            <a:ext cx="5402447" cy="347929"/>
          </a:xfrm>
          <a:prstGeom prst="rect">
            <a:avLst/>
          </a:prstGeom>
        </p:spPr>
        <p:txBody>
          <a:bodyPr vert="horz" lIns="91440" tIns="45720" rIns="91440" bIns="45720" rtlCol="0" anchor="ctr" anchorCtr="0">
            <a:noAutofit/>
          </a:bodyPr>
          <a:lstStyle>
            <a:lvl1pPr marL="0" indent="0" algn="r" defTabSz="914400" rtl="0" eaLnBrk="1" latinLnBrk="0" hangingPunct="1">
              <a:lnSpc>
                <a:spcPct val="90000"/>
              </a:lnSpc>
              <a:spcBef>
                <a:spcPts val="1000"/>
              </a:spcBef>
              <a:buFont typeface="Arial" panose="020B0604020202020204" pitchFamily="34" charset="0"/>
              <a:buNone/>
              <a:defRPr sz="1800" kern="0" spc="110" baseline="0">
                <a:solidFill>
                  <a:schemeClr val="tx1"/>
                </a:solidFill>
                <a:latin typeface="IvyPresto Display" panose="020B0404020101010102"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a:p>
        </p:txBody>
      </p:sp>
    </p:spTree>
    <p:extLst>
      <p:ext uri="{BB962C8B-B14F-4D97-AF65-F5344CB8AC3E}">
        <p14:creationId xmlns:p14="http://schemas.microsoft.com/office/powerpoint/2010/main" val="28860949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Only 1">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C82A345-A935-0A4A-A131-FD853CCC0846}"/>
              </a:ext>
            </a:extLst>
          </p:cNvPr>
          <p:cNvPicPr>
            <a:picLocks noChangeAspect="1"/>
          </p:cNvPicPr>
          <p:nvPr userDrawn="1"/>
        </p:nvPicPr>
        <p:blipFill>
          <a:blip r:embed="rId2"/>
          <a:stretch>
            <a:fillRect/>
          </a:stretch>
        </p:blipFill>
        <p:spPr>
          <a:xfrm>
            <a:off x="12700" y="0"/>
            <a:ext cx="12179300" cy="6858000"/>
          </a:xfrm>
          <a:prstGeom prst="rect">
            <a:avLst/>
          </a:prstGeom>
        </p:spPr>
      </p:pic>
      <p:sp>
        <p:nvSpPr>
          <p:cNvPr id="2" name="Title 1"/>
          <p:cNvSpPr>
            <a:spLocks noGrp="1"/>
          </p:cNvSpPr>
          <p:nvPr>
            <p:ph type="title"/>
          </p:nvPr>
        </p:nvSpPr>
        <p:spPr>
          <a:xfrm>
            <a:off x="426460" y="814748"/>
            <a:ext cx="11353282" cy="513659"/>
          </a:xfrm>
          <a:prstGeom prst="rect">
            <a:avLst/>
          </a:prstGeom>
        </p:spPr>
        <p:txBody>
          <a:bodyPr anchor="t" anchorCtr="0">
            <a:noAutofit/>
          </a:bodyPr>
          <a:lstStyle>
            <a:lvl1pPr>
              <a:defRPr sz="3800" b="0" i="0" kern="0" spc="100" baseline="0">
                <a:solidFill>
                  <a:schemeClr val="tx1"/>
                </a:solidFill>
                <a:latin typeface="IvyPresto Display SemiBold" panose="020B0404020101010102" pitchFamily="34" charset="0"/>
              </a:defRPr>
            </a:lvl1pPr>
          </a:lstStyle>
          <a:p>
            <a:r>
              <a:rPr lang="en-US"/>
              <a:t>Click to edit Master title style</a:t>
            </a:r>
          </a:p>
        </p:txBody>
      </p:sp>
      <p:sp>
        <p:nvSpPr>
          <p:cNvPr id="3" name="Text Placeholder 2"/>
          <p:cNvSpPr>
            <a:spLocks noGrp="1"/>
          </p:cNvSpPr>
          <p:nvPr>
            <p:ph type="body" idx="1"/>
          </p:nvPr>
        </p:nvSpPr>
        <p:spPr>
          <a:xfrm>
            <a:off x="430960" y="334552"/>
            <a:ext cx="11348782" cy="293791"/>
          </a:xfrm>
          <a:prstGeom prst="rect">
            <a:avLst/>
          </a:prstGeom>
        </p:spPr>
        <p:txBody>
          <a:bodyPr anchor="t" anchorCtr="0">
            <a:noAutofit/>
          </a:bodyPr>
          <a:lstStyle>
            <a:lvl1pPr marL="0" indent="0">
              <a:buNone/>
              <a:defRPr sz="1500" b="1" kern="0" spc="20" baseline="0">
                <a:solidFill>
                  <a:srgbClr val="F7543D">
                    <a:alpha val="50000"/>
                  </a:srgb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1759527" y="2582662"/>
            <a:ext cx="8654473" cy="433077"/>
          </a:xfrm>
          <a:prstGeom prst="rect">
            <a:avLst/>
          </a:prstGeom>
        </p:spPr>
        <p:txBody>
          <a:bodyPr anchor="t" anchorCtr="0">
            <a:noAutofit/>
          </a:bodyPr>
          <a:lstStyle>
            <a:lvl1pPr marL="0" indent="0" algn="ctr">
              <a:lnSpc>
                <a:spcPts val="3000"/>
              </a:lnSpc>
              <a:buNone/>
              <a:defRPr sz="2500" b="0" i="0" kern="0" spc="100" baseline="0">
                <a:solidFill>
                  <a:schemeClr val="tx1"/>
                </a:solidFill>
                <a:latin typeface="MuktaMahee Light" panose="020B0000000000000000"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Slide Number Placeholder 8"/>
          <p:cNvSpPr>
            <a:spLocks noGrp="1"/>
          </p:cNvSpPr>
          <p:nvPr>
            <p:ph type="sldNum" sz="quarter" idx="12"/>
          </p:nvPr>
        </p:nvSpPr>
        <p:spPr>
          <a:xfrm>
            <a:off x="10102171" y="6158274"/>
            <a:ext cx="1677571" cy="365125"/>
          </a:xfrm>
        </p:spPr>
        <p:txBody>
          <a:bodyPr anchor="t" anchorCtr="0"/>
          <a:lstStyle>
            <a:lvl1pPr>
              <a:defRPr baseline="0">
                <a:solidFill>
                  <a:schemeClr val="tx1"/>
                </a:solidFill>
              </a:defRPr>
            </a:lvl1pPr>
          </a:lstStyle>
          <a:p>
            <a:fld id="{A738FFEA-31A8-2A45-BE95-11B41D2245F5}" type="slidenum">
              <a:rPr lang="en-US" smtClean="0"/>
              <a:pPr/>
              <a:t>‹#›</a:t>
            </a:fld>
            <a:endParaRPr lang="en-US"/>
          </a:p>
        </p:txBody>
      </p:sp>
      <p:sp>
        <p:nvSpPr>
          <p:cNvPr id="18" name="Text Placeholder 17">
            <a:extLst>
              <a:ext uri="{FF2B5EF4-FFF2-40B4-BE49-F238E27FC236}">
                <a16:creationId xmlns:a16="http://schemas.microsoft.com/office/drawing/2014/main" id="{AB857902-7C07-AB4B-926B-5D21B323C397}"/>
              </a:ext>
            </a:extLst>
          </p:cNvPr>
          <p:cNvSpPr>
            <a:spLocks noGrp="1"/>
          </p:cNvSpPr>
          <p:nvPr>
            <p:ph type="body" sz="quarter" idx="14"/>
          </p:nvPr>
        </p:nvSpPr>
        <p:spPr>
          <a:xfrm>
            <a:off x="1759527" y="3289393"/>
            <a:ext cx="8654473" cy="2165147"/>
          </a:xfrm>
          <a:prstGeom prst="rect">
            <a:avLst/>
          </a:prstGeom>
        </p:spPr>
        <p:txBody>
          <a:bodyPr>
            <a:noAutofit/>
          </a:bodyPr>
          <a:lstStyle>
            <a:lvl1pPr marL="0" indent="0" algn="ctr">
              <a:lnSpc>
                <a:spcPts val="2600"/>
              </a:lnSpc>
              <a:spcBef>
                <a:spcPts val="0"/>
              </a:spcBef>
              <a:buFontTx/>
              <a:buNone/>
              <a:defRPr sz="1600" kern="0" spc="10" baseline="0">
                <a:solidFill>
                  <a:schemeClr val="tx1"/>
                </a:solidFill>
                <a:latin typeface="IvyPresto Text" panose="020B0404020101010102" pitchFamily="34" charset="0"/>
              </a:defRPr>
            </a:lvl1pPr>
          </a:lstStyle>
          <a:p>
            <a:pPr lvl="0"/>
            <a:r>
              <a:rPr lang="en-US"/>
              <a:t>Click to edit Master text styles</a:t>
            </a:r>
          </a:p>
        </p:txBody>
      </p:sp>
    </p:spTree>
    <p:extLst>
      <p:ext uri="{BB962C8B-B14F-4D97-AF65-F5344CB8AC3E}">
        <p14:creationId xmlns:p14="http://schemas.microsoft.com/office/powerpoint/2010/main" val="10397751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Only 2">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C82A345-A935-0A4A-A131-FD853CCC0846}"/>
              </a:ext>
            </a:extLst>
          </p:cNvPr>
          <p:cNvPicPr>
            <a:picLocks noChangeAspect="1"/>
          </p:cNvPicPr>
          <p:nvPr userDrawn="1"/>
        </p:nvPicPr>
        <p:blipFill>
          <a:blip r:embed="rId2"/>
          <a:stretch>
            <a:fillRect/>
          </a:stretch>
        </p:blipFill>
        <p:spPr>
          <a:xfrm>
            <a:off x="0" y="18472"/>
            <a:ext cx="12179300" cy="6858000"/>
          </a:xfrm>
          <a:prstGeom prst="rect">
            <a:avLst/>
          </a:prstGeom>
        </p:spPr>
      </p:pic>
      <p:sp>
        <p:nvSpPr>
          <p:cNvPr id="2" name="Title 1"/>
          <p:cNvSpPr>
            <a:spLocks noGrp="1"/>
          </p:cNvSpPr>
          <p:nvPr>
            <p:ph type="title"/>
          </p:nvPr>
        </p:nvSpPr>
        <p:spPr>
          <a:xfrm>
            <a:off x="426460" y="814748"/>
            <a:ext cx="11353282" cy="513659"/>
          </a:xfrm>
          <a:prstGeom prst="rect">
            <a:avLst/>
          </a:prstGeom>
        </p:spPr>
        <p:txBody>
          <a:bodyPr anchor="t" anchorCtr="0">
            <a:noAutofit/>
          </a:bodyPr>
          <a:lstStyle>
            <a:lvl1pPr>
              <a:defRPr sz="3800" b="1" i="0" kern="0" spc="100" baseline="0">
                <a:solidFill>
                  <a:schemeClr val="tx1"/>
                </a:solidFill>
                <a:latin typeface="IvyPresto Display SemiBold" panose="020B0404020101010102" pitchFamily="34" charset="0"/>
              </a:defRPr>
            </a:lvl1pPr>
          </a:lstStyle>
          <a:p>
            <a:r>
              <a:rPr lang="en-US"/>
              <a:t>Click to edit Master title style</a:t>
            </a:r>
          </a:p>
        </p:txBody>
      </p:sp>
      <p:sp>
        <p:nvSpPr>
          <p:cNvPr id="3" name="Text Placeholder 2"/>
          <p:cNvSpPr>
            <a:spLocks noGrp="1"/>
          </p:cNvSpPr>
          <p:nvPr>
            <p:ph type="body" idx="1"/>
          </p:nvPr>
        </p:nvSpPr>
        <p:spPr>
          <a:xfrm>
            <a:off x="430960" y="334552"/>
            <a:ext cx="11348782" cy="293791"/>
          </a:xfrm>
          <a:prstGeom prst="rect">
            <a:avLst/>
          </a:prstGeom>
        </p:spPr>
        <p:txBody>
          <a:bodyPr anchor="t" anchorCtr="0">
            <a:noAutofit/>
          </a:bodyPr>
          <a:lstStyle>
            <a:lvl1pPr marL="0" indent="0">
              <a:buNone/>
              <a:defRPr sz="1500" b="1" kern="0" spc="20" baseline="0">
                <a:solidFill>
                  <a:srgbClr val="F7543D">
                    <a:alpha val="50000"/>
                  </a:srgb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794328" y="3447472"/>
            <a:ext cx="2854036" cy="513607"/>
          </a:xfrm>
          <a:prstGeom prst="rect">
            <a:avLst/>
          </a:prstGeom>
        </p:spPr>
        <p:txBody>
          <a:bodyPr anchor="ctr" anchorCtr="0">
            <a:noAutofit/>
          </a:bodyPr>
          <a:lstStyle>
            <a:lvl1pPr marL="0" indent="0" algn="l">
              <a:lnSpc>
                <a:spcPts val="3200"/>
              </a:lnSpc>
              <a:buNone/>
              <a:defRPr sz="2500" b="0" i="0" kern="0" spc="100" baseline="0">
                <a:solidFill>
                  <a:schemeClr val="tx1"/>
                </a:solidFill>
                <a:latin typeface="MuktaMahee Light" panose="020B0000000000000000"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Slide Number Placeholder 8"/>
          <p:cNvSpPr>
            <a:spLocks noGrp="1"/>
          </p:cNvSpPr>
          <p:nvPr>
            <p:ph type="sldNum" sz="quarter" idx="12"/>
          </p:nvPr>
        </p:nvSpPr>
        <p:spPr>
          <a:xfrm>
            <a:off x="10102171" y="6158274"/>
            <a:ext cx="1677571" cy="365125"/>
          </a:xfrm>
        </p:spPr>
        <p:txBody>
          <a:bodyPr anchor="t" anchorCtr="0"/>
          <a:lstStyle>
            <a:lvl1pPr>
              <a:defRPr baseline="0">
                <a:solidFill>
                  <a:schemeClr val="tx1"/>
                </a:solidFill>
              </a:defRPr>
            </a:lvl1pPr>
          </a:lstStyle>
          <a:p>
            <a:fld id="{A738FFEA-31A8-2A45-BE95-11B41D2245F5}" type="slidenum">
              <a:rPr lang="en-US" smtClean="0"/>
              <a:pPr/>
              <a:t>‹#›</a:t>
            </a:fld>
            <a:endParaRPr lang="en-US"/>
          </a:p>
        </p:txBody>
      </p:sp>
      <p:sp>
        <p:nvSpPr>
          <p:cNvPr id="18" name="Text Placeholder 17">
            <a:extLst>
              <a:ext uri="{FF2B5EF4-FFF2-40B4-BE49-F238E27FC236}">
                <a16:creationId xmlns:a16="http://schemas.microsoft.com/office/drawing/2014/main" id="{AB857902-7C07-AB4B-926B-5D21B323C397}"/>
              </a:ext>
            </a:extLst>
          </p:cNvPr>
          <p:cNvSpPr>
            <a:spLocks noGrp="1"/>
          </p:cNvSpPr>
          <p:nvPr>
            <p:ph type="body" sz="quarter" idx="14"/>
          </p:nvPr>
        </p:nvSpPr>
        <p:spPr>
          <a:xfrm>
            <a:off x="4399397" y="2034371"/>
            <a:ext cx="7063260" cy="3820759"/>
          </a:xfrm>
          <a:prstGeom prst="rect">
            <a:avLst/>
          </a:prstGeom>
        </p:spPr>
        <p:txBody>
          <a:bodyPr numCol="2" spcCol="324000">
            <a:noAutofit/>
          </a:bodyPr>
          <a:lstStyle>
            <a:lvl1pPr marL="226800" indent="-226800" algn="l">
              <a:lnSpc>
                <a:spcPts val="2200"/>
              </a:lnSpc>
              <a:spcBef>
                <a:spcPts val="0"/>
              </a:spcBef>
              <a:spcAft>
                <a:spcPts val="900"/>
              </a:spcAft>
              <a:buFont typeface="Arial" panose="020B0604020202020204" pitchFamily="34" charset="0"/>
              <a:buChar char="•"/>
              <a:defRPr sz="1500" kern="0" spc="10" baseline="0">
                <a:solidFill>
                  <a:schemeClr val="tx1"/>
                </a:solidFill>
                <a:latin typeface="IvyPresto Text" panose="020B0404020101010102" pitchFamily="34" charset="0"/>
              </a:defRPr>
            </a:lvl1pPr>
          </a:lstStyle>
          <a:p>
            <a:pPr lvl="0"/>
            <a:r>
              <a:rPr lang="en-US"/>
              <a:t>Click to edit Master text styles</a:t>
            </a:r>
          </a:p>
        </p:txBody>
      </p:sp>
    </p:spTree>
    <p:extLst>
      <p:ext uri="{BB962C8B-B14F-4D97-AF65-F5344CB8AC3E}">
        <p14:creationId xmlns:p14="http://schemas.microsoft.com/office/powerpoint/2010/main" val="7863665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Only 3">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26F453A5-0063-0545-959C-BB8E20412D67}"/>
              </a:ext>
            </a:extLst>
          </p:cNvPr>
          <p:cNvPicPr>
            <a:picLocks noChangeAspect="1"/>
          </p:cNvPicPr>
          <p:nvPr userDrawn="1"/>
        </p:nvPicPr>
        <p:blipFill>
          <a:blip r:embed="rId2"/>
          <a:stretch>
            <a:fillRect/>
          </a:stretch>
        </p:blipFill>
        <p:spPr>
          <a:xfrm>
            <a:off x="6350" y="0"/>
            <a:ext cx="12179300" cy="6858000"/>
          </a:xfrm>
          <a:prstGeom prst="rect">
            <a:avLst/>
          </a:prstGeom>
        </p:spPr>
      </p:pic>
      <p:sp>
        <p:nvSpPr>
          <p:cNvPr id="2" name="Title 1"/>
          <p:cNvSpPr>
            <a:spLocks noGrp="1"/>
          </p:cNvSpPr>
          <p:nvPr>
            <p:ph type="title"/>
          </p:nvPr>
        </p:nvSpPr>
        <p:spPr>
          <a:xfrm>
            <a:off x="426460" y="814748"/>
            <a:ext cx="11353282" cy="513659"/>
          </a:xfrm>
          <a:prstGeom prst="rect">
            <a:avLst/>
          </a:prstGeom>
        </p:spPr>
        <p:txBody>
          <a:bodyPr anchor="t" anchorCtr="0">
            <a:noAutofit/>
          </a:bodyPr>
          <a:lstStyle>
            <a:lvl1pPr>
              <a:defRPr sz="3800" b="0" i="0" kern="0" spc="100" baseline="0">
                <a:solidFill>
                  <a:schemeClr val="tx1"/>
                </a:solidFill>
                <a:latin typeface="IvyPresto Display SemiBold" panose="020B0404020101010102" pitchFamily="34" charset="0"/>
              </a:defRPr>
            </a:lvl1pPr>
          </a:lstStyle>
          <a:p>
            <a:r>
              <a:rPr lang="en-US"/>
              <a:t>Click to edit Master title style</a:t>
            </a:r>
          </a:p>
        </p:txBody>
      </p:sp>
      <p:sp>
        <p:nvSpPr>
          <p:cNvPr id="3" name="Text Placeholder 2"/>
          <p:cNvSpPr>
            <a:spLocks noGrp="1"/>
          </p:cNvSpPr>
          <p:nvPr>
            <p:ph type="body" idx="1"/>
          </p:nvPr>
        </p:nvSpPr>
        <p:spPr>
          <a:xfrm>
            <a:off x="430960" y="334552"/>
            <a:ext cx="11348782" cy="293791"/>
          </a:xfrm>
          <a:prstGeom prst="rect">
            <a:avLst/>
          </a:prstGeom>
        </p:spPr>
        <p:txBody>
          <a:bodyPr anchor="t" anchorCtr="0">
            <a:noAutofit/>
          </a:bodyPr>
          <a:lstStyle>
            <a:lvl1pPr marL="0" indent="0">
              <a:buNone/>
              <a:defRPr sz="1500" b="1" kern="0" spc="20" baseline="0">
                <a:solidFill>
                  <a:srgbClr val="F7543D">
                    <a:alpha val="50000"/>
                  </a:srgb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794131" y="2674128"/>
            <a:ext cx="5157783" cy="580261"/>
          </a:xfrm>
          <a:prstGeom prst="rect">
            <a:avLst/>
          </a:prstGeom>
        </p:spPr>
        <p:txBody>
          <a:bodyPr anchor="t" anchorCtr="0">
            <a:noAutofit/>
          </a:bodyPr>
          <a:lstStyle>
            <a:lvl1pPr marL="0" indent="0">
              <a:lnSpc>
                <a:spcPts val="3000"/>
              </a:lnSpc>
              <a:buNone/>
              <a:defRPr sz="2500" b="0" i="0" kern="0" spc="0" baseline="0">
                <a:solidFill>
                  <a:schemeClr val="tx1"/>
                </a:solidFill>
                <a:latin typeface="MuktaMahee Light" panose="020B0000000000000000"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Slide Number Placeholder 8"/>
          <p:cNvSpPr>
            <a:spLocks noGrp="1"/>
          </p:cNvSpPr>
          <p:nvPr>
            <p:ph type="sldNum" sz="quarter" idx="12"/>
          </p:nvPr>
        </p:nvSpPr>
        <p:spPr>
          <a:xfrm>
            <a:off x="10102171" y="6158274"/>
            <a:ext cx="1677571" cy="365125"/>
          </a:xfrm>
        </p:spPr>
        <p:txBody>
          <a:bodyPr anchor="t" anchorCtr="0"/>
          <a:lstStyle>
            <a:lvl1pPr>
              <a:defRPr baseline="0">
                <a:solidFill>
                  <a:schemeClr val="tx1"/>
                </a:solidFill>
              </a:defRPr>
            </a:lvl1pPr>
          </a:lstStyle>
          <a:p>
            <a:fld id="{A738FFEA-31A8-2A45-BE95-11B41D2245F5}" type="slidenum">
              <a:rPr lang="en-US" smtClean="0"/>
              <a:pPr/>
              <a:t>‹#›</a:t>
            </a:fld>
            <a:endParaRPr lang="en-US"/>
          </a:p>
        </p:txBody>
      </p:sp>
      <p:sp>
        <p:nvSpPr>
          <p:cNvPr id="18" name="Text Placeholder 17">
            <a:extLst>
              <a:ext uri="{FF2B5EF4-FFF2-40B4-BE49-F238E27FC236}">
                <a16:creationId xmlns:a16="http://schemas.microsoft.com/office/drawing/2014/main" id="{AB857902-7C07-AB4B-926B-5D21B323C397}"/>
              </a:ext>
            </a:extLst>
          </p:cNvPr>
          <p:cNvSpPr>
            <a:spLocks noGrp="1"/>
          </p:cNvSpPr>
          <p:nvPr>
            <p:ph type="body" sz="quarter" idx="14"/>
          </p:nvPr>
        </p:nvSpPr>
        <p:spPr>
          <a:xfrm>
            <a:off x="794130" y="3600471"/>
            <a:ext cx="5157775" cy="2165147"/>
          </a:xfrm>
          <a:prstGeom prst="rect">
            <a:avLst/>
          </a:prstGeom>
        </p:spPr>
        <p:txBody>
          <a:bodyPr>
            <a:noAutofit/>
          </a:bodyPr>
          <a:lstStyle>
            <a:lvl1pPr marL="0" indent="0">
              <a:lnSpc>
                <a:spcPts val="2600"/>
              </a:lnSpc>
              <a:spcBef>
                <a:spcPts val="0"/>
              </a:spcBef>
              <a:buFontTx/>
              <a:buNone/>
              <a:defRPr sz="1600" kern="0" spc="10" baseline="0">
                <a:solidFill>
                  <a:schemeClr val="tx1"/>
                </a:solidFill>
                <a:latin typeface="IvyPresto Text" panose="020B0404020101010102" pitchFamily="34" charset="0"/>
              </a:defRPr>
            </a:lvl1pPr>
          </a:lstStyle>
          <a:p>
            <a:pPr lvl="0"/>
            <a:r>
              <a:rPr lang="en-US"/>
              <a:t>Click to edit Master text styles</a:t>
            </a:r>
          </a:p>
        </p:txBody>
      </p:sp>
    </p:spTree>
    <p:extLst>
      <p:ext uri="{BB962C8B-B14F-4D97-AF65-F5344CB8AC3E}">
        <p14:creationId xmlns:p14="http://schemas.microsoft.com/office/powerpoint/2010/main" val="34016513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398895-143B-FA31-2DB4-212C3183352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FADD289-259E-910B-DFDE-BA647B26DA7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FC654BC-24E6-B883-E01D-433A52E4314C}"/>
              </a:ext>
            </a:extLst>
          </p:cNvPr>
          <p:cNvSpPr>
            <a:spLocks noGrp="1"/>
          </p:cNvSpPr>
          <p:nvPr>
            <p:ph type="dt" sz="half" idx="10"/>
          </p:nvPr>
        </p:nvSpPr>
        <p:spPr/>
        <p:txBody>
          <a:bodyPr/>
          <a:lstStyle/>
          <a:p>
            <a:fld id="{4F5D3A26-51FA-1344-AEE2-154FE780CA73}" type="datetimeFigureOut">
              <a:rPr lang="en-US" smtClean="0"/>
              <a:t>12/2/2024</a:t>
            </a:fld>
            <a:endParaRPr lang="en-US"/>
          </a:p>
        </p:txBody>
      </p:sp>
      <p:sp>
        <p:nvSpPr>
          <p:cNvPr id="5" name="Footer Placeholder 4">
            <a:extLst>
              <a:ext uri="{FF2B5EF4-FFF2-40B4-BE49-F238E27FC236}">
                <a16:creationId xmlns:a16="http://schemas.microsoft.com/office/drawing/2014/main" id="{D3E47C68-9E6D-1B63-099A-3974B74F999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D2A7591-639C-5136-0393-A79B76717BE0}"/>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21732049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Only">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29DB16A0-58AF-2B43-9865-3C7D64E038D8}"/>
              </a:ext>
            </a:extLst>
          </p:cNvPr>
          <p:cNvSpPr>
            <a:spLocks noGrp="1"/>
          </p:cNvSpPr>
          <p:nvPr>
            <p:ph type="pic" sz="quarter" idx="15" hasCustomPrompt="1"/>
          </p:nvPr>
        </p:nvSpPr>
        <p:spPr>
          <a:xfrm>
            <a:off x="-11113" y="-5969"/>
            <a:ext cx="12203113" cy="6865938"/>
          </a:xfrm>
          <a:solidFill>
            <a:schemeClr val="accent2">
              <a:lumMod val="40000"/>
              <a:lumOff val="60000"/>
            </a:schemeClr>
          </a:solidFill>
        </p:spPr>
        <p:txBody>
          <a:bodyPr anchor="ctr" anchorCtr="0">
            <a:noAutofit/>
          </a:bodyPr>
          <a:lstStyle>
            <a:lvl1pPr algn="ctr">
              <a:defRPr sz="1500" baseline="0">
                <a:latin typeface="MuktaMahee Regular" panose="020B0000000000000000" pitchFamily="34" charset="77"/>
              </a:defRPr>
            </a:lvl1pPr>
          </a:lstStyle>
          <a:p>
            <a:r>
              <a:rPr lang="en-US"/>
              <a:t>[ Insert Picture ]</a:t>
            </a:r>
          </a:p>
        </p:txBody>
      </p:sp>
      <p:sp>
        <p:nvSpPr>
          <p:cNvPr id="26" name="Picture Placeholder 24">
            <a:extLst>
              <a:ext uri="{FF2B5EF4-FFF2-40B4-BE49-F238E27FC236}">
                <a16:creationId xmlns:a16="http://schemas.microsoft.com/office/drawing/2014/main" id="{FB5141B3-F47D-544B-8414-3599207AFFBF}"/>
              </a:ext>
            </a:extLst>
          </p:cNvPr>
          <p:cNvSpPr>
            <a:spLocks noGrp="1" noChangeAspect="1"/>
          </p:cNvSpPr>
          <p:nvPr>
            <p:ph type="pic" sz="quarter" idx="17"/>
          </p:nvPr>
        </p:nvSpPr>
        <p:spPr>
          <a:xfrm>
            <a:off x="-11114" y="-80492"/>
            <a:ext cx="6354249" cy="2016383"/>
          </a:xfrm>
          <a:blipFill dpi="0" rotWithShape="1">
            <a:blip r:embed="rId2">
              <a:alphaModFix amt="27000"/>
              <a:extLst>
                <a:ext uri="{96DAC541-7B7A-43D3-8B79-37D633B846F1}">
                  <asvg:svgBlip xmlns:asvg="http://schemas.microsoft.com/office/drawing/2016/SVG/main" r:embed="rId3"/>
                </a:ext>
              </a:extLst>
            </a:blip>
            <a:srcRect/>
            <a:stretch>
              <a:fillRect/>
            </a:stretch>
          </a:blipFill>
        </p:spPr>
        <p:txBody>
          <a:bodyPr/>
          <a:lstStyle>
            <a:lvl1pPr>
              <a:defRPr>
                <a:solidFill>
                  <a:schemeClr val="tx1">
                    <a:alpha val="0"/>
                  </a:schemeClr>
                </a:solidFill>
              </a:defRPr>
            </a:lvl1pPr>
          </a:lstStyle>
          <a:p>
            <a:r>
              <a:rPr lang="en-US"/>
              <a:t>Click icon to add picture</a:t>
            </a:r>
          </a:p>
        </p:txBody>
      </p:sp>
      <p:sp>
        <p:nvSpPr>
          <p:cNvPr id="2" name="Title 1"/>
          <p:cNvSpPr>
            <a:spLocks noGrp="1"/>
          </p:cNvSpPr>
          <p:nvPr>
            <p:ph type="title"/>
          </p:nvPr>
        </p:nvSpPr>
        <p:spPr>
          <a:xfrm>
            <a:off x="426460" y="814748"/>
            <a:ext cx="11353282" cy="513659"/>
          </a:xfrm>
          <a:prstGeom prst="rect">
            <a:avLst/>
          </a:prstGeom>
        </p:spPr>
        <p:txBody>
          <a:bodyPr anchor="t" anchorCtr="0">
            <a:noAutofit/>
          </a:bodyPr>
          <a:lstStyle>
            <a:lvl1pPr>
              <a:defRPr sz="3800" b="0" i="0" kern="0" spc="100" baseline="0">
                <a:solidFill>
                  <a:schemeClr val="bg1"/>
                </a:solidFill>
                <a:latin typeface="IvyPresto Display SemiBold" panose="020B0404020101010102" pitchFamily="34" charset="0"/>
              </a:defRPr>
            </a:lvl1pPr>
          </a:lstStyle>
          <a:p>
            <a:r>
              <a:rPr lang="en-US"/>
              <a:t>Click to edit Master title style</a:t>
            </a:r>
          </a:p>
        </p:txBody>
      </p:sp>
      <p:sp>
        <p:nvSpPr>
          <p:cNvPr id="3" name="Text Placeholder 2"/>
          <p:cNvSpPr>
            <a:spLocks noGrp="1"/>
          </p:cNvSpPr>
          <p:nvPr>
            <p:ph type="body" idx="1"/>
          </p:nvPr>
        </p:nvSpPr>
        <p:spPr>
          <a:xfrm>
            <a:off x="430960" y="334552"/>
            <a:ext cx="11348782" cy="293791"/>
          </a:xfrm>
          <a:prstGeom prst="rect">
            <a:avLst/>
          </a:prstGeom>
        </p:spPr>
        <p:txBody>
          <a:bodyPr anchor="t" anchorCtr="0">
            <a:noAutofit/>
          </a:bodyPr>
          <a:lstStyle>
            <a:lvl1pPr marL="0" indent="0">
              <a:buNone/>
              <a:defRPr sz="1500" b="1" kern="0" spc="20" baseline="0">
                <a:solidFill>
                  <a:schemeClr val="bg1">
                    <a:alpha val="50000"/>
                  </a:scheme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Slide Number Placeholder 8"/>
          <p:cNvSpPr>
            <a:spLocks noGrp="1"/>
          </p:cNvSpPr>
          <p:nvPr>
            <p:ph type="sldNum" sz="quarter" idx="12"/>
          </p:nvPr>
        </p:nvSpPr>
        <p:spPr>
          <a:xfrm>
            <a:off x="10102171" y="6158274"/>
            <a:ext cx="1677571" cy="365125"/>
          </a:xfrm>
        </p:spPr>
        <p:txBody>
          <a:bodyPr anchor="t" anchorCtr="0"/>
          <a:lstStyle>
            <a:lvl1pPr>
              <a:defRPr baseline="0">
                <a:solidFill>
                  <a:schemeClr val="bg1"/>
                </a:solidFill>
              </a:defRPr>
            </a:lvl1pPr>
          </a:lstStyle>
          <a:p>
            <a:fld id="{A738FFEA-31A8-2A45-BE95-11B41D2245F5}" type="slidenum">
              <a:rPr lang="en-US" smtClean="0"/>
              <a:pPr/>
              <a:t>‹#›</a:t>
            </a:fld>
            <a:endParaRPr lang="en-US"/>
          </a:p>
        </p:txBody>
      </p:sp>
      <p:sp>
        <p:nvSpPr>
          <p:cNvPr id="17" name="Picture Placeholder 12">
            <a:extLst>
              <a:ext uri="{FF2B5EF4-FFF2-40B4-BE49-F238E27FC236}">
                <a16:creationId xmlns:a16="http://schemas.microsoft.com/office/drawing/2014/main" id="{544767EF-0753-C84F-88F0-D0FF6701C441}"/>
              </a:ext>
            </a:extLst>
          </p:cNvPr>
          <p:cNvSpPr>
            <a:spLocks noGrp="1" noChangeAspect="1"/>
          </p:cNvSpPr>
          <p:nvPr>
            <p:ph type="pic" sz="quarter" idx="16" hasCustomPrompt="1"/>
          </p:nvPr>
        </p:nvSpPr>
        <p:spPr>
          <a:xfrm>
            <a:off x="501197" y="6102003"/>
            <a:ext cx="1516740" cy="264328"/>
          </a:xfrm>
          <a:blipFill dpi="0" rotWithShape="1">
            <a:blip r:embed="rId4">
              <a:alphaModFix amt="50000"/>
            </a:blip>
            <a:srcRect/>
            <a:stretch>
              <a:fillRect/>
            </a:stretch>
          </a:blipFill>
        </p:spPr>
        <p:txBody>
          <a:bodyPr/>
          <a:lstStyle>
            <a:lvl1pPr>
              <a:defRPr>
                <a:solidFill>
                  <a:schemeClr val="tx1">
                    <a:alpha val="0"/>
                  </a:schemeClr>
                </a:solidFill>
              </a:defRPr>
            </a:lvl1pPr>
          </a:lstStyle>
          <a:p>
            <a:r>
              <a:rPr lang="en-US"/>
              <a:t>Logo</a:t>
            </a:r>
          </a:p>
        </p:txBody>
      </p:sp>
      <p:sp>
        <p:nvSpPr>
          <p:cNvPr id="30" name="Picture Placeholder 28">
            <a:extLst>
              <a:ext uri="{FF2B5EF4-FFF2-40B4-BE49-F238E27FC236}">
                <a16:creationId xmlns:a16="http://schemas.microsoft.com/office/drawing/2014/main" id="{00C43D10-4142-0042-B8F9-698E66F18F51}"/>
              </a:ext>
            </a:extLst>
          </p:cNvPr>
          <p:cNvSpPr>
            <a:spLocks noGrp="1"/>
          </p:cNvSpPr>
          <p:nvPr>
            <p:ph type="pic" sz="quarter" idx="18"/>
          </p:nvPr>
        </p:nvSpPr>
        <p:spPr>
          <a:xfrm>
            <a:off x="10445578" y="4308389"/>
            <a:ext cx="1746422" cy="2557849"/>
          </a:xfrm>
          <a:blipFill dpi="0" rotWithShape="1">
            <a:blip r:embed="rId5">
              <a:alphaModFix amt="27000"/>
              <a:extLst>
                <a:ext uri="{96DAC541-7B7A-43D3-8B79-37D633B846F1}">
                  <asvg:svgBlip xmlns:asvg="http://schemas.microsoft.com/office/drawing/2016/SVG/main" r:embed="rId6"/>
                </a:ext>
              </a:extLst>
            </a:blip>
            <a:srcRect/>
            <a:stretch>
              <a:fillRect/>
            </a:stretch>
          </a:blipFill>
        </p:spPr>
        <p:txBody>
          <a:bodyPr/>
          <a:lstStyle>
            <a:lvl1pPr>
              <a:defRPr>
                <a:solidFill>
                  <a:schemeClr val="tx1">
                    <a:alpha val="0"/>
                  </a:schemeClr>
                </a:solidFill>
              </a:defRPr>
            </a:lvl1pPr>
          </a:lstStyle>
          <a:p>
            <a:r>
              <a:rPr lang="en-US"/>
              <a:t>Click icon to add picture</a:t>
            </a:r>
          </a:p>
        </p:txBody>
      </p:sp>
    </p:spTree>
    <p:extLst>
      <p:ext uri="{BB962C8B-B14F-4D97-AF65-F5344CB8AC3E}">
        <p14:creationId xmlns:p14="http://schemas.microsoft.com/office/powerpoint/2010/main" val="334322354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mage and Text 1">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C82A345-A935-0A4A-A131-FD853CCC0846}"/>
              </a:ext>
            </a:extLst>
          </p:cNvPr>
          <p:cNvPicPr>
            <a:picLocks noChangeAspect="1"/>
          </p:cNvPicPr>
          <p:nvPr userDrawn="1"/>
        </p:nvPicPr>
        <p:blipFill>
          <a:blip r:embed="rId2"/>
          <a:stretch>
            <a:fillRect/>
          </a:stretch>
        </p:blipFill>
        <p:spPr>
          <a:xfrm>
            <a:off x="15586" y="0"/>
            <a:ext cx="12179300" cy="6858000"/>
          </a:xfrm>
          <a:prstGeom prst="rect">
            <a:avLst/>
          </a:prstGeom>
        </p:spPr>
      </p:pic>
      <p:sp>
        <p:nvSpPr>
          <p:cNvPr id="19" name="Picture Placeholder 46">
            <a:extLst>
              <a:ext uri="{FF2B5EF4-FFF2-40B4-BE49-F238E27FC236}">
                <a16:creationId xmlns:a16="http://schemas.microsoft.com/office/drawing/2014/main" id="{AE453D11-3C51-634E-B909-EA802C9A06BA}"/>
              </a:ext>
            </a:extLst>
          </p:cNvPr>
          <p:cNvSpPr>
            <a:spLocks noGrp="1"/>
          </p:cNvSpPr>
          <p:nvPr>
            <p:ph type="pic" sz="quarter" idx="11" hasCustomPrompt="1"/>
          </p:nvPr>
        </p:nvSpPr>
        <p:spPr>
          <a:xfrm>
            <a:off x="6132339" y="-5061"/>
            <a:ext cx="6083123" cy="6901589"/>
          </a:xfrm>
          <a:custGeom>
            <a:avLst/>
            <a:gdLst>
              <a:gd name="connsiteX0" fmla="*/ 0 w 2743187"/>
              <a:gd name="connsiteY0" fmla="*/ 0 h 2854509"/>
              <a:gd name="connsiteX1" fmla="*/ 2285980 w 2743187"/>
              <a:gd name="connsiteY1" fmla="*/ 0 h 2854509"/>
              <a:gd name="connsiteX2" fmla="*/ 2743187 w 2743187"/>
              <a:gd name="connsiteY2" fmla="*/ 457207 h 2854509"/>
              <a:gd name="connsiteX3" fmla="*/ 2743187 w 2743187"/>
              <a:gd name="connsiteY3" fmla="*/ 2854509 h 2854509"/>
              <a:gd name="connsiteX4" fmla="*/ 2743187 w 2743187"/>
              <a:gd name="connsiteY4" fmla="*/ 2854509 h 2854509"/>
              <a:gd name="connsiteX5" fmla="*/ 457207 w 2743187"/>
              <a:gd name="connsiteY5" fmla="*/ 2854509 h 2854509"/>
              <a:gd name="connsiteX6" fmla="*/ 0 w 2743187"/>
              <a:gd name="connsiteY6" fmla="*/ 2397302 h 2854509"/>
              <a:gd name="connsiteX7" fmla="*/ 0 w 2743187"/>
              <a:gd name="connsiteY7" fmla="*/ 0 h 2854509"/>
              <a:gd name="connsiteX0" fmla="*/ 0 w 2743187"/>
              <a:gd name="connsiteY0" fmla="*/ 2462981 h 5317490"/>
              <a:gd name="connsiteX1" fmla="*/ 1460070 w 2743187"/>
              <a:gd name="connsiteY1" fmla="*/ 0 h 5317490"/>
              <a:gd name="connsiteX2" fmla="*/ 2743187 w 2743187"/>
              <a:gd name="connsiteY2" fmla="*/ 2920188 h 5317490"/>
              <a:gd name="connsiteX3" fmla="*/ 2743187 w 2743187"/>
              <a:gd name="connsiteY3" fmla="*/ 5317490 h 5317490"/>
              <a:gd name="connsiteX4" fmla="*/ 2743187 w 2743187"/>
              <a:gd name="connsiteY4" fmla="*/ 5317490 h 5317490"/>
              <a:gd name="connsiteX5" fmla="*/ 457207 w 2743187"/>
              <a:gd name="connsiteY5" fmla="*/ 5317490 h 5317490"/>
              <a:gd name="connsiteX6" fmla="*/ 0 w 2743187"/>
              <a:gd name="connsiteY6" fmla="*/ 4860283 h 5317490"/>
              <a:gd name="connsiteX7" fmla="*/ 0 w 2743187"/>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1474839 w 3746070"/>
              <a:gd name="connsiteY0" fmla="*/ 301342 h 5604083"/>
              <a:gd name="connsiteX1" fmla="*/ 3746070 w 3746070"/>
              <a:gd name="connsiteY1" fmla="*/ 286593 h 5604083"/>
              <a:gd name="connsiteX2" fmla="*/ 2743187 w 3746070"/>
              <a:gd name="connsiteY2" fmla="*/ 3206781 h 5604083"/>
              <a:gd name="connsiteX3" fmla="*/ 2743187 w 3746070"/>
              <a:gd name="connsiteY3" fmla="*/ 5604083 h 5604083"/>
              <a:gd name="connsiteX4" fmla="*/ 2743187 w 3746070"/>
              <a:gd name="connsiteY4" fmla="*/ 5604083 h 5604083"/>
              <a:gd name="connsiteX5" fmla="*/ 457207 w 3746070"/>
              <a:gd name="connsiteY5" fmla="*/ 5604083 h 5604083"/>
              <a:gd name="connsiteX6" fmla="*/ 0 w 3746070"/>
              <a:gd name="connsiteY6" fmla="*/ 5146876 h 5604083"/>
              <a:gd name="connsiteX7" fmla="*/ 1474839 w 3746070"/>
              <a:gd name="connsiteY7" fmla="*/ 301342 h 5604083"/>
              <a:gd name="connsiteX0" fmla="*/ 1474839 w 3746070"/>
              <a:gd name="connsiteY0" fmla="*/ 14749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1474839 w 3746070"/>
              <a:gd name="connsiteY7" fmla="*/ 14749 h 5317490"/>
              <a:gd name="connsiteX0" fmla="*/ 1474839 w 3746448"/>
              <a:gd name="connsiteY0" fmla="*/ 24549 h 5327290"/>
              <a:gd name="connsiteX1" fmla="*/ 3746070 w 3746448"/>
              <a:gd name="connsiteY1" fmla="*/ 9800 h 5327290"/>
              <a:gd name="connsiteX2" fmla="*/ 2743187 w 3746448"/>
              <a:gd name="connsiteY2" fmla="*/ 2929988 h 5327290"/>
              <a:gd name="connsiteX3" fmla="*/ 2743187 w 3746448"/>
              <a:gd name="connsiteY3" fmla="*/ 5327290 h 5327290"/>
              <a:gd name="connsiteX4" fmla="*/ 2743187 w 3746448"/>
              <a:gd name="connsiteY4" fmla="*/ 5327290 h 5327290"/>
              <a:gd name="connsiteX5" fmla="*/ 457207 w 3746448"/>
              <a:gd name="connsiteY5" fmla="*/ 5327290 h 5327290"/>
              <a:gd name="connsiteX6" fmla="*/ 0 w 3746448"/>
              <a:gd name="connsiteY6" fmla="*/ 4870083 h 5327290"/>
              <a:gd name="connsiteX7" fmla="*/ 1474839 w 3746448"/>
              <a:gd name="connsiteY7" fmla="*/ 24549 h 5327290"/>
              <a:gd name="connsiteX0" fmla="*/ 1474839 w 4329495"/>
              <a:gd name="connsiteY0" fmla="*/ 24549 h 5327290"/>
              <a:gd name="connsiteX1" fmla="*/ 3746070 w 4329495"/>
              <a:gd name="connsiteY1" fmla="*/ 9800 h 5327290"/>
              <a:gd name="connsiteX2" fmla="*/ 2743187 w 4329495"/>
              <a:gd name="connsiteY2" fmla="*/ 2929988 h 5327290"/>
              <a:gd name="connsiteX3" fmla="*/ 2743187 w 4329495"/>
              <a:gd name="connsiteY3" fmla="*/ 5327290 h 5327290"/>
              <a:gd name="connsiteX4" fmla="*/ 2743187 w 4329495"/>
              <a:gd name="connsiteY4" fmla="*/ 5327290 h 5327290"/>
              <a:gd name="connsiteX5" fmla="*/ 457207 w 4329495"/>
              <a:gd name="connsiteY5" fmla="*/ 5327290 h 5327290"/>
              <a:gd name="connsiteX6" fmla="*/ 0 w 4329495"/>
              <a:gd name="connsiteY6" fmla="*/ 4870083 h 5327290"/>
              <a:gd name="connsiteX7" fmla="*/ 1474839 w 4329495"/>
              <a:gd name="connsiteY7" fmla="*/ 24549 h 5327290"/>
              <a:gd name="connsiteX0" fmla="*/ 1474839 w 4462843"/>
              <a:gd name="connsiteY0" fmla="*/ 24549 h 6941549"/>
              <a:gd name="connsiteX1" fmla="*/ 3746070 w 4462843"/>
              <a:gd name="connsiteY1" fmla="*/ 9800 h 6941549"/>
              <a:gd name="connsiteX2" fmla="*/ 3406864 w 4462843"/>
              <a:gd name="connsiteY2" fmla="*/ 6941549 h 6941549"/>
              <a:gd name="connsiteX3" fmla="*/ 2743187 w 4462843"/>
              <a:gd name="connsiteY3" fmla="*/ 5327290 h 6941549"/>
              <a:gd name="connsiteX4" fmla="*/ 2743187 w 4462843"/>
              <a:gd name="connsiteY4" fmla="*/ 5327290 h 6941549"/>
              <a:gd name="connsiteX5" fmla="*/ 457207 w 4462843"/>
              <a:gd name="connsiteY5" fmla="*/ 5327290 h 6941549"/>
              <a:gd name="connsiteX6" fmla="*/ 0 w 4462843"/>
              <a:gd name="connsiteY6" fmla="*/ 4870083 h 6941549"/>
              <a:gd name="connsiteX7" fmla="*/ 1474839 w 4462843"/>
              <a:gd name="connsiteY7" fmla="*/ 24549 h 6941549"/>
              <a:gd name="connsiteX0" fmla="*/ 1474839 w 4532782"/>
              <a:gd name="connsiteY0" fmla="*/ 24549 h 6941549"/>
              <a:gd name="connsiteX1" fmla="*/ 3746070 w 4532782"/>
              <a:gd name="connsiteY1" fmla="*/ 9800 h 6941549"/>
              <a:gd name="connsiteX2" fmla="*/ 3406864 w 4532782"/>
              <a:gd name="connsiteY2" fmla="*/ 6941549 h 6941549"/>
              <a:gd name="connsiteX3" fmla="*/ 2743187 w 4532782"/>
              <a:gd name="connsiteY3" fmla="*/ 5327290 h 6941549"/>
              <a:gd name="connsiteX4" fmla="*/ 2743187 w 4532782"/>
              <a:gd name="connsiteY4" fmla="*/ 5327290 h 6941549"/>
              <a:gd name="connsiteX5" fmla="*/ 457207 w 4532782"/>
              <a:gd name="connsiteY5" fmla="*/ 5327290 h 6941549"/>
              <a:gd name="connsiteX6" fmla="*/ 0 w 4532782"/>
              <a:gd name="connsiteY6" fmla="*/ 4870083 h 6941549"/>
              <a:gd name="connsiteX7" fmla="*/ 1474839 w 4532782"/>
              <a:gd name="connsiteY7" fmla="*/ 24549 h 6941549"/>
              <a:gd name="connsiteX0" fmla="*/ 1474839 w 4530802"/>
              <a:gd name="connsiteY0" fmla="*/ 24549 h 6906648"/>
              <a:gd name="connsiteX1" fmla="*/ 3746070 w 4530802"/>
              <a:gd name="connsiteY1" fmla="*/ 9800 h 6906648"/>
              <a:gd name="connsiteX2" fmla="*/ 3399884 w 4530802"/>
              <a:gd name="connsiteY2" fmla="*/ 6906648 h 6906648"/>
              <a:gd name="connsiteX3" fmla="*/ 2743187 w 4530802"/>
              <a:gd name="connsiteY3" fmla="*/ 5327290 h 6906648"/>
              <a:gd name="connsiteX4" fmla="*/ 2743187 w 4530802"/>
              <a:gd name="connsiteY4" fmla="*/ 5327290 h 6906648"/>
              <a:gd name="connsiteX5" fmla="*/ 457207 w 4530802"/>
              <a:gd name="connsiteY5" fmla="*/ 5327290 h 6906648"/>
              <a:gd name="connsiteX6" fmla="*/ 0 w 4530802"/>
              <a:gd name="connsiteY6" fmla="*/ 4870083 h 6906648"/>
              <a:gd name="connsiteX7" fmla="*/ 1474839 w 4530802"/>
              <a:gd name="connsiteY7" fmla="*/ 24549 h 6906648"/>
              <a:gd name="connsiteX0" fmla="*/ 1474839 w 4596030"/>
              <a:gd name="connsiteY0" fmla="*/ 24549 h 6906648"/>
              <a:gd name="connsiteX1" fmla="*/ 3746070 w 4596030"/>
              <a:gd name="connsiteY1" fmla="*/ 9800 h 6906648"/>
              <a:gd name="connsiteX2" fmla="*/ 3399884 w 4596030"/>
              <a:gd name="connsiteY2" fmla="*/ 6906648 h 6906648"/>
              <a:gd name="connsiteX3" fmla="*/ 2743187 w 4596030"/>
              <a:gd name="connsiteY3" fmla="*/ 5327290 h 6906648"/>
              <a:gd name="connsiteX4" fmla="*/ 2743187 w 4596030"/>
              <a:gd name="connsiteY4" fmla="*/ 5327290 h 6906648"/>
              <a:gd name="connsiteX5" fmla="*/ 457207 w 4596030"/>
              <a:gd name="connsiteY5" fmla="*/ 5327290 h 6906648"/>
              <a:gd name="connsiteX6" fmla="*/ 0 w 4596030"/>
              <a:gd name="connsiteY6" fmla="*/ 4870083 h 6906648"/>
              <a:gd name="connsiteX7" fmla="*/ 1474839 w 4596030"/>
              <a:gd name="connsiteY7" fmla="*/ 24549 h 6906648"/>
              <a:gd name="connsiteX0" fmla="*/ 1474839 w 4634383"/>
              <a:gd name="connsiteY0" fmla="*/ 18403 h 6900502"/>
              <a:gd name="connsiteX1" fmla="*/ 3801912 w 4634383"/>
              <a:gd name="connsiteY1" fmla="*/ 10635 h 6900502"/>
              <a:gd name="connsiteX2" fmla="*/ 3399884 w 4634383"/>
              <a:gd name="connsiteY2" fmla="*/ 6900502 h 6900502"/>
              <a:gd name="connsiteX3" fmla="*/ 2743187 w 4634383"/>
              <a:gd name="connsiteY3" fmla="*/ 5321144 h 6900502"/>
              <a:gd name="connsiteX4" fmla="*/ 2743187 w 4634383"/>
              <a:gd name="connsiteY4" fmla="*/ 5321144 h 6900502"/>
              <a:gd name="connsiteX5" fmla="*/ 457207 w 4634383"/>
              <a:gd name="connsiteY5" fmla="*/ 5321144 h 6900502"/>
              <a:gd name="connsiteX6" fmla="*/ 0 w 4634383"/>
              <a:gd name="connsiteY6" fmla="*/ 4863937 h 6900502"/>
              <a:gd name="connsiteX7" fmla="*/ 1474839 w 4634383"/>
              <a:gd name="connsiteY7" fmla="*/ 18403 h 6900502"/>
              <a:gd name="connsiteX0" fmla="*/ 1474839 w 4742182"/>
              <a:gd name="connsiteY0" fmla="*/ 18403 h 6900502"/>
              <a:gd name="connsiteX1" fmla="*/ 3801912 w 4742182"/>
              <a:gd name="connsiteY1" fmla="*/ 10635 h 6900502"/>
              <a:gd name="connsiteX2" fmla="*/ 3399884 w 4742182"/>
              <a:gd name="connsiteY2" fmla="*/ 6900502 h 6900502"/>
              <a:gd name="connsiteX3" fmla="*/ 2743187 w 4742182"/>
              <a:gd name="connsiteY3" fmla="*/ 5321144 h 6900502"/>
              <a:gd name="connsiteX4" fmla="*/ 2743187 w 4742182"/>
              <a:gd name="connsiteY4" fmla="*/ 5321144 h 6900502"/>
              <a:gd name="connsiteX5" fmla="*/ 457207 w 4742182"/>
              <a:gd name="connsiteY5" fmla="*/ 5321144 h 6900502"/>
              <a:gd name="connsiteX6" fmla="*/ 0 w 4742182"/>
              <a:gd name="connsiteY6" fmla="*/ 4863937 h 6900502"/>
              <a:gd name="connsiteX7" fmla="*/ 1474839 w 4742182"/>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2743187 w 4738655"/>
              <a:gd name="connsiteY4" fmla="*/ 5321144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1772946 w 4738655"/>
              <a:gd name="connsiteY3" fmla="*/ 6891678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3141069 w 6867615"/>
              <a:gd name="connsiteY4" fmla="*/ 6270445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848109 w 6867615"/>
              <a:gd name="connsiteY5" fmla="*/ 4085657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128960 w 6867615"/>
              <a:gd name="connsiteY5" fmla="*/ 4863937 h 6900502"/>
              <a:gd name="connsiteX6" fmla="*/ 3603799 w 6867615"/>
              <a:gd name="connsiteY6"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7051027"/>
              <a:gd name="connsiteY0" fmla="*/ 1179 h 6896724"/>
              <a:gd name="connsiteX1" fmla="*/ 5930872 w 7051027"/>
              <a:gd name="connsiteY1" fmla="*/ 14352 h 6896724"/>
              <a:gd name="connsiteX2" fmla="*/ 6053499 w 7051027"/>
              <a:gd name="connsiteY2" fmla="*/ 6896724 h 6896724"/>
              <a:gd name="connsiteX3" fmla="*/ 0 w 7051027"/>
              <a:gd name="connsiteY3" fmla="*/ 6888415 h 6896724"/>
              <a:gd name="connsiteX4" fmla="*/ 20941 w 7051027"/>
              <a:gd name="connsiteY4" fmla="*/ 5380703 h 6896724"/>
              <a:gd name="connsiteX5" fmla="*/ 3610779 w 7051027"/>
              <a:gd name="connsiteY5" fmla="*/ 1179 h 6896724"/>
              <a:gd name="connsiteX0" fmla="*/ 3610779 w 6803168"/>
              <a:gd name="connsiteY0" fmla="*/ 1179 h 6896775"/>
              <a:gd name="connsiteX1" fmla="*/ 5930872 w 6803168"/>
              <a:gd name="connsiteY1" fmla="*/ 14352 h 6896775"/>
              <a:gd name="connsiteX2" fmla="*/ 6053499 w 6803168"/>
              <a:gd name="connsiteY2" fmla="*/ 6896724 h 6896775"/>
              <a:gd name="connsiteX3" fmla="*/ 0 w 6803168"/>
              <a:gd name="connsiteY3" fmla="*/ 6888415 h 6896775"/>
              <a:gd name="connsiteX4" fmla="*/ 20941 w 6803168"/>
              <a:gd name="connsiteY4" fmla="*/ 5380703 h 6896775"/>
              <a:gd name="connsiteX5" fmla="*/ 3610779 w 6803168"/>
              <a:gd name="connsiteY5" fmla="*/ 1179 h 6896775"/>
              <a:gd name="connsiteX0" fmla="*/ 3610779 w 6901824"/>
              <a:gd name="connsiteY0" fmla="*/ 13287 h 6908883"/>
              <a:gd name="connsiteX1" fmla="*/ 6065784 w 6901824"/>
              <a:gd name="connsiteY1" fmla="*/ 11470 h 6908883"/>
              <a:gd name="connsiteX2" fmla="*/ 6053499 w 6901824"/>
              <a:gd name="connsiteY2" fmla="*/ 6908832 h 6908883"/>
              <a:gd name="connsiteX3" fmla="*/ 0 w 6901824"/>
              <a:gd name="connsiteY3" fmla="*/ 6900523 h 6908883"/>
              <a:gd name="connsiteX4" fmla="*/ 20941 w 6901824"/>
              <a:gd name="connsiteY4" fmla="*/ 5392811 h 6908883"/>
              <a:gd name="connsiteX5" fmla="*/ 3610779 w 6901824"/>
              <a:gd name="connsiteY5" fmla="*/ 13287 h 6908883"/>
              <a:gd name="connsiteX0" fmla="*/ 3610779 w 6066134"/>
              <a:gd name="connsiteY0" fmla="*/ 13287 h 6908874"/>
              <a:gd name="connsiteX1" fmla="*/ 6065784 w 6066134"/>
              <a:gd name="connsiteY1" fmla="*/ 11470 h 6908874"/>
              <a:gd name="connsiteX2" fmla="*/ 6053499 w 6066134"/>
              <a:gd name="connsiteY2" fmla="*/ 6908832 h 6908874"/>
              <a:gd name="connsiteX3" fmla="*/ 0 w 6066134"/>
              <a:gd name="connsiteY3" fmla="*/ 6900523 h 6908874"/>
              <a:gd name="connsiteX4" fmla="*/ 20941 w 6066134"/>
              <a:gd name="connsiteY4" fmla="*/ 5392811 h 6908874"/>
              <a:gd name="connsiteX5" fmla="*/ 3610779 w 6066134"/>
              <a:gd name="connsiteY5" fmla="*/ 13287 h 6908874"/>
              <a:gd name="connsiteX0" fmla="*/ 3610779 w 6066134"/>
              <a:gd name="connsiteY0" fmla="*/ 13287 h 6908874"/>
              <a:gd name="connsiteX1" fmla="*/ 6065784 w 6066134"/>
              <a:gd name="connsiteY1" fmla="*/ 11470 h 6908874"/>
              <a:gd name="connsiteX2" fmla="*/ 6053499 w 6066134"/>
              <a:gd name="connsiteY2" fmla="*/ 6908832 h 6908874"/>
              <a:gd name="connsiteX3" fmla="*/ 0 w 6066134"/>
              <a:gd name="connsiteY3" fmla="*/ 6900523 h 6908874"/>
              <a:gd name="connsiteX4" fmla="*/ 20941 w 6066134"/>
              <a:gd name="connsiteY4" fmla="*/ 5392811 h 6908874"/>
              <a:gd name="connsiteX5" fmla="*/ 3610779 w 6066134"/>
              <a:gd name="connsiteY5" fmla="*/ 13287 h 6908874"/>
              <a:gd name="connsiteX0" fmla="*/ 2883756 w 6066056"/>
              <a:gd name="connsiteY0" fmla="*/ 19750 h 6907842"/>
              <a:gd name="connsiteX1" fmla="*/ 6065784 w 6066056"/>
              <a:gd name="connsiteY1" fmla="*/ 10438 h 6907842"/>
              <a:gd name="connsiteX2" fmla="*/ 6053499 w 6066056"/>
              <a:gd name="connsiteY2" fmla="*/ 6907800 h 6907842"/>
              <a:gd name="connsiteX3" fmla="*/ 0 w 6066056"/>
              <a:gd name="connsiteY3" fmla="*/ 6899491 h 6907842"/>
              <a:gd name="connsiteX4" fmla="*/ 20941 w 6066056"/>
              <a:gd name="connsiteY4" fmla="*/ 5391779 h 6907842"/>
              <a:gd name="connsiteX5" fmla="*/ 2883756 w 6066056"/>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0941 w 6066057"/>
              <a:gd name="connsiteY4" fmla="*/ 5391779 h 6907842"/>
              <a:gd name="connsiteX5" fmla="*/ 2891251 w 6066057"/>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0941 w 6066057"/>
              <a:gd name="connsiteY4" fmla="*/ 5391779 h 6907842"/>
              <a:gd name="connsiteX5" fmla="*/ 2891251 w 6066057"/>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0 h 6918211"/>
              <a:gd name="connsiteX1" fmla="*/ 6065784 w 6066057"/>
              <a:gd name="connsiteY1" fmla="*/ 20807 h 6918211"/>
              <a:gd name="connsiteX2" fmla="*/ 6053499 w 6066057"/>
              <a:gd name="connsiteY2" fmla="*/ 6918169 h 6918211"/>
              <a:gd name="connsiteX3" fmla="*/ 0 w 6066057"/>
              <a:gd name="connsiteY3" fmla="*/ 6909860 h 6918211"/>
              <a:gd name="connsiteX4" fmla="*/ 2891251 w 6066057"/>
              <a:gd name="connsiteY4" fmla="*/ 0 h 6918211"/>
              <a:gd name="connsiteX0" fmla="*/ 2891251 w 6073557"/>
              <a:gd name="connsiteY0" fmla="*/ 1100 h 6919310"/>
              <a:gd name="connsiteX1" fmla="*/ 6073285 w 6073557"/>
              <a:gd name="connsiteY1" fmla="*/ 14377 h 6919310"/>
              <a:gd name="connsiteX2" fmla="*/ 6053499 w 6073557"/>
              <a:gd name="connsiteY2" fmla="*/ 6919269 h 6919310"/>
              <a:gd name="connsiteX3" fmla="*/ 0 w 6073557"/>
              <a:gd name="connsiteY3" fmla="*/ 6910960 h 6919310"/>
              <a:gd name="connsiteX4" fmla="*/ 2891251 w 6073557"/>
              <a:gd name="connsiteY4" fmla="*/ 1100 h 6919310"/>
              <a:gd name="connsiteX0" fmla="*/ 2891251 w 6073557"/>
              <a:gd name="connsiteY0" fmla="*/ 1100 h 6911781"/>
              <a:gd name="connsiteX1" fmla="*/ 6073285 w 6073557"/>
              <a:gd name="connsiteY1" fmla="*/ 14377 h 6911781"/>
              <a:gd name="connsiteX2" fmla="*/ 6068502 w 6073557"/>
              <a:gd name="connsiteY2" fmla="*/ 6911739 h 6911781"/>
              <a:gd name="connsiteX3" fmla="*/ 0 w 6073557"/>
              <a:gd name="connsiteY3" fmla="*/ 6910960 h 6911781"/>
              <a:gd name="connsiteX4" fmla="*/ 2891251 w 6073557"/>
              <a:gd name="connsiteY4" fmla="*/ 1100 h 6911781"/>
              <a:gd name="connsiteX0" fmla="*/ 2906254 w 6088560"/>
              <a:gd name="connsiteY0" fmla="*/ 1100 h 6933549"/>
              <a:gd name="connsiteX1" fmla="*/ 6088288 w 6088560"/>
              <a:gd name="connsiteY1" fmla="*/ 14377 h 6933549"/>
              <a:gd name="connsiteX2" fmla="*/ 6083505 w 6088560"/>
              <a:gd name="connsiteY2" fmla="*/ 6911739 h 6933549"/>
              <a:gd name="connsiteX3" fmla="*/ 0 w 6088560"/>
              <a:gd name="connsiteY3" fmla="*/ 6933549 h 6933549"/>
              <a:gd name="connsiteX4" fmla="*/ 2906254 w 6088560"/>
              <a:gd name="connsiteY4" fmla="*/ 1100 h 69335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88560" h="6933549">
                <a:moveTo>
                  <a:pt x="2906254" y="1100"/>
                </a:moveTo>
                <a:cubicBezTo>
                  <a:pt x="2886583" y="20764"/>
                  <a:pt x="6122707" y="-20036"/>
                  <a:pt x="6088288" y="14377"/>
                </a:cubicBezTo>
                <a:cubicBezTo>
                  <a:pt x="6085823" y="-624"/>
                  <a:pt x="6087401" y="6931462"/>
                  <a:pt x="6083505" y="6911739"/>
                </a:cubicBezTo>
                <a:lnTo>
                  <a:pt x="0" y="6933549"/>
                </a:lnTo>
                <a:cubicBezTo>
                  <a:pt x="446589" y="5284879"/>
                  <a:pt x="1417849" y="2444249"/>
                  <a:pt x="2906254" y="1100"/>
                </a:cubicBezTo>
                <a:close/>
              </a:path>
            </a:pathLst>
          </a:custGeom>
          <a:solidFill>
            <a:srgbClr val="3B2E82"/>
          </a:solidFill>
        </p:spPr>
        <p:txBody>
          <a:bodyPr anchor="ctr" anchorCtr="0">
            <a:normAutofit/>
          </a:bodyPr>
          <a:lstStyle>
            <a:lvl1pPr marL="0" indent="0" algn="ctr">
              <a:buFontTx/>
              <a:buNone/>
              <a:defRPr sz="1500" baseline="0">
                <a:solidFill>
                  <a:schemeClr val="bg1"/>
                </a:solidFill>
                <a:latin typeface="MuktaMahee Regular" panose="020B0000000000000000" pitchFamily="34" charset="77"/>
              </a:defRPr>
            </a:lvl1pPr>
          </a:lstStyle>
          <a:p>
            <a:r>
              <a:rPr lang="en-US"/>
              <a:t>[ Insert Picture ]</a:t>
            </a:r>
          </a:p>
        </p:txBody>
      </p:sp>
      <p:sp>
        <p:nvSpPr>
          <p:cNvPr id="2" name="Title 1"/>
          <p:cNvSpPr>
            <a:spLocks noGrp="1"/>
          </p:cNvSpPr>
          <p:nvPr>
            <p:ph type="title"/>
          </p:nvPr>
        </p:nvSpPr>
        <p:spPr>
          <a:xfrm>
            <a:off x="426460" y="814748"/>
            <a:ext cx="7681906" cy="513659"/>
          </a:xfrm>
          <a:prstGeom prst="rect">
            <a:avLst/>
          </a:prstGeom>
        </p:spPr>
        <p:txBody>
          <a:bodyPr anchor="t" anchorCtr="0">
            <a:noAutofit/>
          </a:bodyPr>
          <a:lstStyle>
            <a:lvl1pPr>
              <a:defRPr sz="3800" b="0" i="0" kern="0" spc="100" baseline="0">
                <a:solidFill>
                  <a:schemeClr val="tx1"/>
                </a:solidFill>
                <a:latin typeface="IvyPresto Display SemiBold" panose="020B0404020101010102" pitchFamily="34" charset="0"/>
              </a:defRPr>
            </a:lvl1pPr>
          </a:lstStyle>
          <a:p>
            <a:r>
              <a:rPr lang="en-US"/>
              <a:t>Click to edit Master title style</a:t>
            </a:r>
          </a:p>
        </p:txBody>
      </p:sp>
      <p:sp>
        <p:nvSpPr>
          <p:cNvPr id="3" name="Text Placeholder 2"/>
          <p:cNvSpPr>
            <a:spLocks noGrp="1"/>
          </p:cNvSpPr>
          <p:nvPr>
            <p:ph type="body" idx="1"/>
          </p:nvPr>
        </p:nvSpPr>
        <p:spPr>
          <a:xfrm>
            <a:off x="430960" y="334552"/>
            <a:ext cx="7677406" cy="293791"/>
          </a:xfrm>
          <a:prstGeom prst="rect">
            <a:avLst/>
          </a:prstGeom>
        </p:spPr>
        <p:txBody>
          <a:bodyPr anchor="t" anchorCtr="0">
            <a:noAutofit/>
          </a:bodyPr>
          <a:lstStyle>
            <a:lvl1pPr marL="0" indent="0">
              <a:buNone/>
              <a:defRPr sz="1500" b="1" kern="0" spc="20" baseline="0">
                <a:solidFill>
                  <a:srgbClr val="F7543D">
                    <a:alpha val="50000"/>
                  </a:srgb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794131" y="2674128"/>
            <a:ext cx="5157783" cy="580261"/>
          </a:xfrm>
          <a:prstGeom prst="rect">
            <a:avLst/>
          </a:prstGeom>
        </p:spPr>
        <p:txBody>
          <a:bodyPr anchor="t" anchorCtr="0">
            <a:noAutofit/>
          </a:bodyPr>
          <a:lstStyle>
            <a:lvl1pPr marL="0" indent="0">
              <a:lnSpc>
                <a:spcPts val="3000"/>
              </a:lnSpc>
              <a:buNone/>
              <a:defRPr sz="2500" b="0" i="0" kern="0" spc="0" baseline="0">
                <a:solidFill>
                  <a:schemeClr val="tx1"/>
                </a:solidFill>
                <a:latin typeface="MuktaMahee Medium" panose="020B0000000000000000"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Slide Number Placeholder 8"/>
          <p:cNvSpPr>
            <a:spLocks noGrp="1"/>
          </p:cNvSpPr>
          <p:nvPr>
            <p:ph type="sldNum" sz="quarter" idx="12"/>
          </p:nvPr>
        </p:nvSpPr>
        <p:spPr>
          <a:xfrm>
            <a:off x="10102171" y="6158274"/>
            <a:ext cx="1677571" cy="365125"/>
          </a:xfrm>
        </p:spPr>
        <p:txBody>
          <a:bodyPr anchor="t" anchorCtr="0"/>
          <a:lstStyle>
            <a:lvl1pPr>
              <a:defRPr baseline="0">
                <a:solidFill>
                  <a:schemeClr val="bg1"/>
                </a:solidFill>
              </a:defRPr>
            </a:lvl1pPr>
          </a:lstStyle>
          <a:p>
            <a:fld id="{A738FFEA-31A8-2A45-BE95-11B41D2245F5}" type="slidenum">
              <a:rPr lang="en-US" smtClean="0"/>
              <a:pPr/>
              <a:t>‹#›</a:t>
            </a:fld>
            <a:endParaRPr lang="en-US"/>
          </a:p>
        </p:txBody>
      </p:sp>
      <p:sp>
        <p:nvSpPr>
          <p:cNvPr id="18" name="Text Placeholder 17">
            <a:extLst>
              <a:ext uri="{FF2B5EF4-FFF2-40B4-BE49-F238E27FC236}">
                <a16:creationId xmlns:a16="http://schemas.microsoft.com/office/drawing/2014/main" id="{AB857902-7C07-AB4B-926B-5D21B323C397}"/>
              </a:ext>
            </a:extLst>
          </p:cNvPr>
          <p:cNvSpPr>
            <a:spLocks noGrp="1"/>
          </p:cNvSpPr>
          <p:nvPr>
            <p:ph type="body" sz="quarter" idx="14"/>
          </p:nvPr>
        </p:nvSpPr>
        <p:spPr>
          <a:xfrm>
            <a:off x="794130" y="3600471"/>
            <a:ext cx="5157775" cy="2165147"/>
          </a:xfrm>
          <a:prstGeom prst="rect">
            <a:avLst/>
          </a:prstGeom>
        </p:spPr>
        <p:txBody>
          <a:bodyPr>
            <a:noAutofit/>
          </a:bodyPr>
          <a:lstStyle>
            <a:lvl1pPr marL="0" indent="0">
              <a:lnSpc>
                <a:spcPts val="2600"/>
              </a:lnSpc>
              <a:spcBef>
                <a:spcPts val="0"/>
              </a:spcBef>
              <a:buFontTx/>
              <a:buNone/>
              <a:defRPr sz="1600" kern="0" spc="10" baseline="0">
                <a:solidFill>
                  <a:schemeClr val="tx1"/>
                </a:solidFill>
                <a:latin typeface="IvyPresto Text" panose="020B0404020101010102" pitchFamily="34" charset="0"/>
              </a:defRPr>
            </a:lvl1pPr>
          </a:lstStyle>
          <a:p>
            <a:pPr lvl="0"/>
            <a:r>
              <a:rPr lang="en-US"/>
              <a:t>Click to edit Master text styles</a:t>
            </a:r>
          </a:p>
        </p:txBody>
      </p:sp>
    </p:spTree>
    <p:extLst>
      <p:ext uri="{BB962C8B-B14F-4D97-AF65-F5344CB8AC3E}">
        <p14:creationId xmlns:p14="http://schemas.microsoft.com/office/powerpoint/2010/main" val="26483545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mage and Text 2">
    <p:spTree>
      <p:nvGrpSpPr>
        <p:cNvPr id="1" name=""/>
        <p:cNvGrpSpPr/>
        <p:nvPr/>
      </p:nvGrpSpPr>
      <p:grpSpPr>
        <a:xfrm>
          <a:off x="0" y="0"/>
          <a:ext cx="0" cy="0"/>
          <a:chOff x="0" y="0"/>
          <a:chExt cx="0" cy="0"/>
        </a:xfrm>
      </p:grpSpPr>
      <p:sp>
        <p:nvSpPr>
          <p:cNvPr id="10" name="Picture Placeholder 46">
            <a:extLst>
              <a:ext uri="{FF2B5EF4-FFF2-40B4-BE49-F238E27FC236}">
                <a16:creationId xmlns:a16="http://schemas.microsoft.com/office/drawing/2014/main" id="{EEAE2AD6-3A45-744B-8406-A8FAC5FEB781}"/>
              </a:ext>
            </a:extLst>
          </p:cNvPr>
          <p:cNvSpPr>
            <a:spLocks noGrp="1"/>
          </p:cNvSpPr>
          <p:nvPr>
            <p:ph type="pic" sz="quarter" idx="18" hasCustomPrompt="1"/>
          </p:nvPr>
        </p:nvSpPr>
        <p:spPr>
          <a:xfrm>
            <a:off x="-14772" y="-20440"/>
            <a:ext cx="9184703" cy="6921450"/>
          </a:xfrm>
          <a:custGeom>
            <a:avLst/>
            <a:gdLst>
              <a:gd name="connsiteX0" fmla="*/ 0 w 2743187"/>
              <a:gd name="connsiteY0" fmla="*/ 0 h 2854509"/>
              <a:gd name="connsiteX1" fmla="*/ 2285980 w 2743187"/>
              <a:gd name="connsiteY1" fmla="*/ 0 h 2854509"/>
              <a:gd name="connsiteX2" fmla="*/ 2743187 w 2743187"/>
              <a:gd name="connsiteY2" fmla="*/ 457207 h 2854509"/>
              <a:gd name="connsiteX3" fmla="*/ 2743187 w 2743187"/>
              <a:gd name="connsiteY3" fmla="*/ 2854509 h 2854509"/>
              <a:gd name="connsiteX4" fmla="*/ 2743187 w 2743187"/>
              <a:gd name="connsiteY4" fmla="*/ 2854509 h 2854509"/>
              <a:gd name="connsiteX5" fmla="*/ 457207 w 2743187"/>
              <a:gd name="connsiteY5" fmla="*/ 2854509 h 2854509"/>
              <a:gd name="connsiteX6" fmla="*/ 0 w 2743187"/>
              <a:gd name="connsiteY6" fmla="*/ 2397302 h 2854509"/>
              <a:gd name="connsiteX7" fmla="*/ 0 w 2743187"/>
              <a:gd name="connsiteY7" fmla="*/ 0 h 2854509"/>
              <a:gd name="connsiteX0" fmla="*/ 0 w 2743187"/>
              <a:gd name="connsiteY0" fmla="*/ 2462981 h 5317490"/>
              <a:gd name="connsiteX1" fmla="*/ 1460070 w 2743187"/>
              <a:gd name="connsiteY1" fmla="*/ 0 h 5317490"/>
              <a:gd name="connsiteX2" fmla="*/ 2743187 w 2743187"/>
              <a:gd name="connsiteY2" fmla="*/ 2920188 h 5317490"/>
              <a:gd name="connsiteX3" fmla="*/ 2743187 w 2743187"/>
              <a:gd name="connsiteY3" fmla="*/ 5317490 h 5317490"/>
              <a:gd name="connsiteX4" fmla="*/ 2743187 w 2743187"/>
              <a:gd name="connsiteY4" fmla="*/ 5317490 h 5317490"/>
              <a:gd name="connsiteX5" fmla="*/ 457207 w 2743187"/>
              <a:gd name="connsiteY5" fmla="*/ 5317490 h 5317490"/>
              <a:gd name="connsiteX6" fmla="*/ 0 w 2743187"/>
              <a:gd name="connsiteY6" fmla="*/ 4860283 h 5317490"/>
              <a:gd name="connsiteX7" fmla="*/ 0 w 2743187"/>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1474839 w 3746070"/>
              <a:gd name="connsiteY0" fmla="*/ 301342 h 5604083"/>
              <a:gd name="connsiteX1" fmla="*/ 3746070 w 3746070"/>
              <a:gd name="connsiteY1" fmla="*/ 286593 h 5604083"/>
              <a:gd name="connsiteX2" fmla="*/ 2743187 w 3746070"/>
              <a:gd name="connsiteY2" fmla="*/ 3206781 h 5604083"/>
              <a:gd name="connsiteX3" fmla="*/ 2743187 w 3746070"/>
              <a:gd name="connsiteY3" fmla="*/ 5604083 h 5604083"/>
              <a:gd name="connsiteX4" fmla="*/ 2743187 w 3746070"/>
              <a:gd name="connsiteY4" fmla="*/ 5604083 h 5604083"/>
              <a:gd name="connsiteX5" fmla="*/ 457207 w 3746070"/>
              <a:gd name="connsiteY5" fmla="*/ 5604083 h 5604083"/>
              <a:gd name="connsiteX6" fmla="*/ 0 w 3746070"/>
              <a:gd name="connsiteY6" fmla="*/ 5146876 h 5604083"/>
              <a:gd name="connsiteX7" fmla="*/ 1474839 w 3746070"/>
              <a:gd name="connsiteY7" fmla="*/ 301342 h 5604083"/>
              <a:gd name="connsiteX0" fmla="*/ 1474839 w 3746070"/>
              <a:gd name="connsiteY0" fmla="*/ 14749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1474839 w 3746070"/>
              <a:gd name="connsiteY7" fmla="*/ 14749 h 5317490"/>
              <a:gd name="connsiteX0" fmla="*/ 1474839 w 3746448"/>
              <a:gd name="connsiteY0" fmla="*/ 24549 h 5327290"/>
              <a:gd name="connsiteX1" fmla="*/ 3746070 w 3746448"/>
              <a:gd name="connsiteY1" fmla="*/ 9800 h 5327290"/>
              <a:gd name="connsiteX2" fmla="*/ 2743187 w 3746448"/>
              <a:gd name="connsiteY2" fmla="*/ 2929988 h 5327290"/>
              <a:gd name="connsiteX3" fmla="*/ 2743187 w 3746448"/>
              <a:gd name="connsiteY3" fmla="*/ 5327290 h 5327290"/>
              <a:gd name="connsiteX4" fmla="*/ 2743187 w 3746448"/>
              <a:gd name="connsiteY4" fmla="*/ 5327290 h 5327290"/>
              <a:gd name="connsiteX5" fmla="*/ 457207 w 3746448"/>
              <a:gd name="connsiteY5" fmla="*/ 5327290 h 5327290"/>
              <a:gd name="connsiteX6" fmla="*/ 0 w 3746448"/>
              <a:gd name="connsiteY6" fmla="*/ 4870083 h 5327290"/>
              <a:gd name="connsiteX7" fmla="*/ 1474839 w 3746448"/>
              <a:gd name="connsiteY7" fmla="*/ 24549 h 5327290"/>
              <a:gd name="connsiteX0" fmla="*/ 1474839 w 4329495"/>
              <a:gd name="connsiteY0" fmla="*/ 24549 h 5327290"/>
              <a:gd name="connsiteX1" fmla="*/ 3746070 w 4329495"/>
              <a:gd name="connsiteY1" fmla="*/ 9800 h 5327290"/>
              <a:gd name="connsiteX2" fmla="*/ 2743187 w 4329495"/>
              <a:gd name="connsiteY2" fmla="*/ 2929988 h 5327290"/>
              <a:gd name="connsiteX3" fmla="*/ 2743187 w 4329495"/>
              <a:gd name="connsiteY3" fmla="*/ 5327290 h 5327290"/>
              <a:gd name="connsiteX4" fmla="*/ 2743187 w 4329495"/>
              <a:gd name="connsiteY4" fmla="*/ 5327290 h 5327290"/>
              <a:gd name="connsiteX5" fmla="*/ 457207 w 4329495"/>
              <a:gd name="connsiteY5" fmla="*/ 5327290 h 5327290"/>
              <a:gd name="connsiteX6" fmla="*/ 0 w 4329495"/>
              <a:gd name="connsiteY6" fmla="*/ 4870083 h 5327290"/>
              <a:gd name="connsiteX7" fmla="*/ 1474839 w 4329495"/>
              <a:gd name="connsiteY7" fmla="*/ 24549 h 5327290"/>
              <a:gd name="connsiteX0" fmla="*/ 1474839 w 4462843"/>
              <a:gd name="connsiteY0" fmla="*/ 24549 h 6941549"/>
              <a:gd name="connsiteX1" fmla="*/ 3746070 w 4462843"/>
              <a:gd name="connsiteY1" fmla="*/ 9800 h 6941549"/>
              <a:gd name="connsiteX2" fmla="*/ 3406864 w 4462843"/>
              <a:gd name="connsiteY2" fmla="*/ 6941549 h 6941549"/>
              <a:gd name="connsiteX3" fmla="*/ 2743187 w 4462843"/>
              <a:gd name="connsiteY3" fmla="*/ 5327290 h 6941549"/>
              <a:gd name="connsiteX4" fmla="*/ 2743187 w 4462843"/>
              <a:gd name="connsiteY4" fmla="*/ 5327290 h 6941549"/>
              <a:gd name="connsiteX5" fmla="*/ 457207 w 4462843"/>
              <a:gd name="connsiteY5" fmla="*/ 5327290 h 6941549"/>
              <a:gd name="connsiteX6" fmla="*/ 0 w 4462843"/>
              <a:gd name="connsiteY6" fmla="*/ 4870083 h 6941549"/>
              <a:gd name="connsiteX7" fmla="*/ 1474839 w 4462843"/>
              <a:gd name="connsiteY7" fmla="*/ 24549 h 6941549"/>
              <a:gd name="connsiteX0" fmla="*/ 1474839 w 4532782"/>
              <a:gd name="connsiteY0" fmla="*/ 24549 h 6941549"/>
              <a:gd name="connsiteX1" fmla="*/ 3746070 w 4532782"/>
              <a:gd name="connsiteY1" fmla="*/ 9800 h 6941549"/>
              <a:gd name="connsiteX2" fmla="*/ 3406864 w 4532782"/>
              <a:gd name="connsiteY2" fmla="*/ 6941549 h 6941549"/>
              <a:gd name="connsiteX3" fmla="*/ 2743187 w 4532782"/>
              <a:gd name="connsiteY3" fmla="*/ 5327290 h 6941549"/>
              <a:gd name="connsiteX4" fmla="*/ 2743187 w 4532782"/>
              <a:gd name="connsiteY4" fmla="*/ 5327290 h 6941549"/>
              <a:gd name="connsiteX5" fmla="*/ 457207 w 4532782"/>
              <a:gd name="connsiteY5" fmla="*/ 5327290 h 6941549"/>
              <a:gd name="connsiteX6" fmla="*/ 0 w 4532782"/>
              <a:gd name="connsiteY6" fmla="*/ 4870083 h 6941549"/>
              <a:gd name="connsiteX7" fmla="*/ 1474839 w 4532782"/>
              <a:gd name="connsiteY7" fmla="*/ 24549 h 6941549"/>
              <a:gd name="connsiteX0" fmla="*/ 1474839 w 4530802"/>
              <a:gd name="connsiteY0" fmla="*/ 24549 h 6906648"/>
              <a:gd name="connsiteX1" fmla="*/ 3746070 w 4530802"/>
              <a:gd name="connsiteY1" fmla="*/ 9800 h 6906648"/>
              <a:gd name="connsiteX2" fmla="*/ 3399884 w 4530802"/>
              <a:gd name="connsiteY2" fmla="*/ 6906648 h 6906648"/>
              <a:gd name="connsiteX3" fmla="*/ 2743187 w 4530802"/>
              <a:gd name="connsiteY3" fmla="*/ 5327290 h 6906648"/>
              <a:gd name="connsiteX4" fmla="*/ 2743187 w 4530802"/>
              <a:gd name="connsiteY4" fmla="*/ 5327290 h 6906648"/>
              <a:gd name="connsiteX5" fmla="*/ 457207 w 4530802"/>
              <a:gd name="connsiteY5" fmla="*/ 5327290 h 6906648"/>
              <a:gd name="connsiteX6" fmla="*/ 0 w 4530802"/>
              <a:gd name="connsiteY6" fmla="*/ 4870083 h 6906648"/>
              <a:gd name="connsiteX7" fmla="*/ 1474839 w 4530802"/>
              <a:gd name="connsiteY7" fmla="*/ 24549 h 6906648"/>
              <a:gd name="connsiteX0" fmla="*/ 1474839 w 4596030"/>
              <a:gd name="connsiteY0" fmla="*/ 24549 h 6906648"/>
              <a:gd name="connsiteX1" fmla="*/ 3746070 w 4596030"/>
              <a:gd name="connsiteY1" fmla="*/ 9800 h 6906648"/>
              <a:gd name="connsiteX2" fmla="*/ 3399884 w 4596030"/>
              <a:gd name="connsiteY2" fmla="*/ 6906648 h 6906648"/>
              <a:gd name="connsiteX3" fmla="*/ 2743187 w 4596030"/>
              <a:gd name="connsiteY3" fmla="*/ 5327290 h 6906648"/>
              <a:gd name="connsiteX4" fmla="*/ 2743187 w 4596030"/>
              <a:gd name="connsiteY4" fmla="*/ 5327290 h 6906648"/>
              <a:gd name="connsiteX5" fmla="*/ 457207 w 4596030"/>
              <a:gd name="connsiteY5" fmla="*/ 5327290 h 6906648"/>
              <a:gd name="connsiteX6" fmla="*/ 0 w 4596030"/>
              <a:gd name="connsiteY6" fmla="*/ 4870083 h 6906648"/>
              <a:gd name="connsiteX7" fmla="*/ 1474839 w 4596030"/>
              <a:gd name="connsiteY7" fmla="*/ 24549 h 6906648"/>
              <a:gd name="connsiteX0" fmla="*/ 1474839 w 4634383"/>
              <a:gd name="connsiteY0" fmla="*/ 18403 h 6900502"/>
              <a:gd name="connsiteX1" fmla="*/ 3801912 w 4634383"/>
              <a:gd name="connsiteY1" fmla="*/ 10635 h 6900502"/>
              <a:gd name="connsiteX2" fmla="*/ 3399884 w 4634383"/>
              <a:gd name="connsiteY2" fmla="*/ 6900502 h 6900502"/>
              <a:gd name="connsiteX3" fmla="*/ 2743187 w 4634383"/>
              <a:gd name="connsiteY3" fmla="*/ 5321144 h 6900502"/>
              <a:gd name="connsiteX4" fmla="*/ 2743187 w 4634383"/>
              <a:gd name="connsiteY4" fmla="*/ 5321144 h 6900502"/>
              <a:gd name="connsiteX5" fmla="*/ 457207 w 4634383"/>
              <a:gd name="connsiteY5" fmla="*/ 5321144 h 6900502"/>
              <a:gd name="connsiteX6" fmla="*/ 0 w 4634383"/>
              <a:gd name="connsiteY6" fmla="*/ 4863937 h 6900502"/>
              <a:gd name="connsiteX7" fmla="*/ 1474839 w 4634383"/>
              <a:gd name="connsiteY7" fmla="*/ 18403 h 6900502"/>
              <a:gd name="connsiteX0" fmla="*/ 1474839 w 4742182"/>
              <a:gd name="connsiteY0" fmla="*/ 18403 h 6900502"/>
              <a:gd name="connsiteX1" fmla="*/ 3801912 w 4742182"/>
              <a:gd name="connsiteY1" fmla="*/ 10635 h 6900502"/>
              <a:gd name="connsiteX2" fmla="*/ 3399884 w 4742182"/>
              <a:gd name="connsiteY2" fmla="*/ 6900502 h 6900502"/>
              <a:gd name="connsiteX3" fmla="*/ 2743187 w 4742182"/>
              <a:gd name="connsiteY3" fmla="*/ 5321144 h 6900502"/>
              <a:gd name="connsiteX4" fmla="*/ 2743187 w 4742182"/>
              <a:gd name="connsiteY4" fmla="*/ 5321144 h 6900502"/>
              <a:gd name="connsiteX5" fmla="*/ 457207 w 4742182"/>
              <a:gd name="connsiteY5" fmla="*/ 5321144 h 6900502"/>
              <a:gd name="connsiteX6" fmla="*/ 0 w 4742182"/>
              <a:gd name="connsiteY6" fmla="*/ 4863937 h 6900502"/>
              <a:gd name="connsiteX7" fmla="*/ 1474839 w 4742182"/>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2743187 w 4738655"/>
              <a:gd name="connsiteY4" fmla="*/ 5321144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1772946 w 4738655"/>
              <a:gd name="connsiteY3" fmla="*/ 6891678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3141069 w 6867615"/>
              <a:gd name="connsiteY4" fmla="*/ 6270445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848109 w 6867615"/>
              <a:gd name="connsiteY5" fmla="*/ 4085657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128960 w 6867615"/>
              <a:gd name="connsiteY5" fmla="*/ 4863937 h 6900502"/>
              <a:gd name="connsiteX6" fmla="*/ 3603799 w 6867615"/>
              <a:gd name="connsiteY6"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7051027"/>
              <a:gd name="connsiteY0" fmla="*/ 1179 h 6896724"/>
              <a:gd name="connsiteX1" fmla="*/ 5930872 w 7051027"/>
              <a:gd name="connsiteY1" fmla="*/ 14352 h 6896724"/>
              <a:gd name="connsiteX2" fmla="*/ 6053499 w 7051027"/>
              <a:gd name="connsiteY2" fmla="*/ 6896724 h 6896724"/>
              <a:gd name="connsiteX3" fmla="*/ 0 w 7051027"/>
              <a:gd name="connsiteY3" fmla="*/ 6888415 h 6896724"/>
              <a:gd name="connsiteX4" fmla="*/ 20941 w 7051027"/>
              <a:gd name="connsiteY4" fmla="*/ 5380703 h 6896724"/>
              <a:gd name="connsiteX5" fmla="*/ 3610779 w 7051027"/>
              <a:gd name="connsiteY5" fmla="*/ 1179 h 6896724"/>
              <a:gd name="connsiteX0" fmla="*/ 3610779 w 6803168"/>
              <a:gd name="connsiteY0" fmla="*/ 1179 h 6896775"/>
              <a:gd name="connsiteX1" fmla="*/ 5930872 w 6803168"/>
              <a:gd name="connsiteY1" fmla="*/ 14352 h 6896775"/>
              <a:gd name="connsiteX2" fmla="*/ 6053499 w 6803168"/>
              <a:gd name="connsiteY2" fmla="*/ 6896724 h 6896775"/>
              <a:gd name="connsiteX3" fmla="*/ 0 w 6803168"/>
              <a:gd name="connsiteY3" fmla="*/ 6888415 h 6896775"/>
              <a:gd name="connsiteX4" fmla="*/ 20941 w 6803168"/>
              <a:gd name="connsiteY4" fmla="*/ 5380703 h 6896775"/>
              <a:gd name="connsiteX5" fmla="*/ 3610779 w 6803168"/>
              <a:gd name="connsiteY5" fmla="*/ 1179 h 6896775"/>
              <a:gd name="connsiteX0" fmla="*/ 3610779 w 6901824"/>
              <a:gd name="connsiteY0" fmla="*/ 13287 h 6908883"/>
              <a:gd name="connsiteX1" fmla="*/ 6065784 w 6901824"/>
              <a:gd name="connsiteY1" fmla="*/ 11470 h 6908883"/>
              <a:gd name="connsiteX2" fmla="*/ 6053499 w 6901824"/>
              <a:gd name="connsiteY2" fmla="*/ 6908832 h 6908883"/>
              <a:gd name="connsiteX3" fmla="*/ 0 w 6901824"/>
              <a:gd name="connsiteY3" fmla="*/ 6900523 h 6908883"/>
              <a:gd name="connsiteX4" fmla="*/ 20941 w 6901824"/>
              <a:gd name="connsiteY4" fmla="*/ 5392811 h 6908883"/>
              <a:gd name="connsiteX5" fmla="*/ 3610779 w 6901824"/>
              <a:gd name="connsiteY5" fmla="*/ 13287 h 6908883"/>
              <a:gd name="connsiteX0" fmla="*/ 3610779 w 6066134"/>
              <a:gd name="connsiteY0" fmla="*/ 13287 h 6908874"/>
              <a:gd name="connsiteX1" fmla="*/ 6065784 w 6066134"/>
              <a:gd name="connsiteY1" fmla="*/ 11470 h 6908874"/>
              <a:gd name="connsiteX2" fmla="*/ 6053499 w 6066134"/>
              <a:gd name="connsiteY2" fmla="*/ 6908832 h 6908874"/>
              <a:gd name="connsiteX3" fmla="*/ 0 w 6066134"/>
              <a:gd name="connsiteY3" fmla="*/ 6900523 h 6908874"/>
              <a:gd name="connsiteX4" fmla="*/ 20941 w 6066134"/>
              <a:gd name="connsiteY4" fmla="*/ 5392811 h 6908874"/>
              <a:gd name="connsiteX5" fmla="*/ 3610779 w 6066134"/>
              <a:gd name="connsiteY5" fmla="*/ 13287 h 6908874"/>
              <a:gd name="connsiteX0" fmla="*/ 3610779 w 6066134"/>
              <a:gd name="connsiteY0" fmla="*/ 13287 h 6908874"/>
              <a:gd name="connsiteX1" fmla="*/ 6065784 w 6066134"/>
              <a:gd name="connsiteY1" fmla="*/ 11470 h 6908874"/>
              <a:gd name="connsiteX2" fmla="*/ 6053499 w 6066134"/>
              <a:gd name="connsiteY2" fmla="*/ 6908832 h 6908874"/>
              <a:gd name="connsiteX3" fmla="*/ 0 w 6066134"/>
              <a:gd name="connsiteY3" fmla="*/ 6900523 h 6908874"/>
              <a:gd name="connsiteX4" fmla="*/ 20941 w 6066134"/>
              <a:gd name="connsiteY4" fmla="*/ 5392811 h 6908874"/>
              <a:gd name="connsiteX5" fmla="*/ 3610779 w 6066134"/>
              <a:gd name="connsiteY5" fmla="*/ 13287 h 6908874"/>
              <a:gd name="connsiteX0" fmla="*/ 2883756 w 6066056"/>
              <a:gd name="connsiteY0" fmla="*/ 19750 h 6907842"/>
              <a:gd name="connsiteX1" fmla="*/ 6065784 w 6066056"/>
              <a:gd name="connsiteY1" fmla="*/ 10438 h 6907842"/>
              <a:gd name="connsiteX2" fmla="*/ 6053499 w 6066056"/>
              <a:gd name="connsiteY2" fmla="*/ 6907800 h 6907842"/>
              <a:gd name="connsiteX3" fmla="*/ 0 w 6066056"/>
              <a:gd name="connsiteY3" fmla="*/ 6899491 h 6907842"/>
              <a:gd name="connsiteX4" fmla="*/ 20941 w 6066056"/>
              <a:gd name="connsiteY4" fmla="*/ 5391779 h 6907842"/>
              <a:gd name="connsiteX5" fmla="*/ 2883756 w 6066056"/>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0941 w 6066057"/>
              <a:gd name="connsiteY4" fmla="*/ 5391779 h 6907842"/>
              <a:gd name="connsiteX5" fmla="*/ 2891251 w 6066057"/>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0941 w 6066057"/>
              <a:gd name="connsiteY4" fmla="*/ 5391779 h 6907842"/>
              <a:gd name="connsiteX5" fmla="*/ 2891251 w 6066057"/>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0 h 6918211"/>
              <a:gd name="connsiteX1" fmla="*/ 6065784 w 6066057"/>
              <a:gd name="connsiteY1" fmla="*/ 20807 h 6918211"/>
              <a:gd name="connsiteX2" fmla="*/ 6053499 w 6066057"/>
              <a:gd name="connsiteY2" fmla="*/ 6918169 h 6918211"/>
              <a:gd name="connsiteX3" fmla="*/ 0 w 6066057"/>
              <a:gd name="connsiteY3" fmla="*/ 6909860 h 6918211"/>
              <a:gd name="connsiteX4" fmla="*/ 2891251 w 6066057"/>
              <a:gd name="connsiteY4" fmla="*/ 0 h 6918211"/>
              <a:gd name="connsiteX0" fmla="*/ 2891251 w 6073557"/>
              <a:gd name="connsiteY0" fmla="*/ 1100 h 6919310"/>
              <a:gd name="connsiteX1" fmla="*/ 6073285 w 6073557"/>
              <a:gd name="connsiteY1" fmla="*/ 14377 h 6919310"/>
              <a:gd name="connsiteX2" fmla="*/ 6053499 w 6073557"/>
              <a:gd name="connsiteY2" fmla="*/ 6919269 h 6919310"/>
              <a:gd name="connsiteX3" fmla="*/ 0 w 6073557"/>
              <a:gd name="connsiteY3" fmla="*/ 6910960 h 6919310"/>
              <a:gd name="connsiteX4" fmla="*/ 2891251 w 6073557"/>
              <a:gd name="connsiteY4" fmla="*/ 1100 h 6919310"/>
              <a:gd name="connsiteX0" fmla="*/ 2891251 w 6073557"/>
              <a:gd name="connsiteY0" fmla="*/ 1100 h 6911781"/>
              <a:gd name="connsiteX1" fmla="*/ 6073285 w 6073557"/>
              <a:gd name="connsiteY1" fmla="*/ 14377 h 6911781"/>
              <a:gd name="connsiteX2" fmla="*/ 6068502 w 6073557"/>
              <a:gd name="connsiteY2" fmla="*/ 6911739 h 6911781"/>
              <a:gd name="connsiteX3" fmla="*/ 0 w 6073557"/>
              <a:gd name="connsiteY3" fmla="*/ 6910960 h 6911781"/>
              <a:gd name="connsiteX4" fmla="*/ 2891251 w 6073557"/>
              <a:gd name="connsiteY4" fmla="*/ 1100 h 6911781"/>
              <a:gd name="connsiteX0" fmla="*/ 2906254 w 6088560"/>
              <a:gd name="connsiteY0" fmla="*/ 1100 h 6933549"/>
              <a:gd name="connsiteX1" fmla="*/ 6088288 w 6088560"/>
              <a:gd name="connsiteY1" fmla="*/ 14377 h 6933549"/>
              <a:gd name="connsiteX2" fmla="*/ 6083505 w 6088560"/>
              <a:gd name="connsiteY2" fmla="*/ 6911739 h 6933549"/>
              <a:gd name="connsiteX3" fmla="*/ 0 w 6088560"/>
              <a:gd name="connsiteY3" fmla="*/ 6933549 h 6933549"/>
              <a:gd name="connsiteX4" fmla="*/ 2906254 w 6088560"/>
              <a:gd name="connsiteY4" fmla="*/ 1100 h 6933549"/>
              <a:gd name="connsiteX0" fmla="*/ 2906254 w 9163888"/>
              <a:gd name="connsiteY0" fmla="*/ 14528 h 6946977"/>
              <a:gd name="connsiteX1" fmla="*/ 9163748 w 9163888"/>
              <a:gd name="connsiteY1" fmla="*/ 11253 h 6946977"/>
              <a:gd name="connsiteX2" fmla="*/ 6083505 w 9163888"/>
              <a:gd name="connsiteY2" fmla="*/ 6925167 h 6946977"/>
              <a:gd name="connsiteX3" fmla="*/ 0 w 9163888"/>
              <a:gd name="connsiteY3" fmla="*/ 6946977 h 6946977"/>
              <a:gd name="connsiteX4" fmla="*/ 2906254 w 9163888"/>
              <a:gd name="connsiteY4" fmla="*/ 14528 h 6946977"/>
              <a:gd name="connsiteX0" fmla="*/ 2906254 w 9163888"/>
              <a:gd name="connsiteY0" fmla="*/ 14528 h 6946977"/>
              <a:gd name="connsiteX1" fmla="*/ 9163748 w 9163888"/>
              <a:gd name="connsiteY1" fmla="*/ 11253 h 6946977"/>
              <a:gd name="connsiteX2" fmla="*/ 6256655 w 9163888"/>
              <a:gd name="connsiteY2" fmla="*/ 6933444 h 6946977"/>
              <a:gd name="connsiteX3" fmla="*/ 0 w 9163888"/>
              <a:gd name="connsiteY3" fmla="*/ 6946977 h 6946977"/>
              <a:gd name="connsiteX4" fmla="*/ 2906254 w 9163888"/>
              <a:gd name="connsiteY4" fmla="*/ 14528 h 6946977"/>
              <a:gd name="connsiteX0" fmla="*/ 567043 w 9759923"/>
              <a:gd name="connsiteY0" fmla="*/ 14528 h 6946977"/>
              <a:gd name="connsiteX1" fmla="*/ 9759828 w 9759923"/>
              <a:gd name="connsiteY1" fmla="*/ 11253 h 6946977"/>
              <a:gd name="connsiteX2" fmla="*/ 6852735 w 9759923"/>
              <a:gd name="connsiteY2" fmla="*/ 6933444 h 6946977"/>
              <a:gd name="connsiteX3" fmla="*/ 596080 w 9759923"/>
              <a:gd name="connsiteY3" fmla="*/ 6946977 h 6946977"/>
              <a:gd name="connsiteX4" fmla="*/ 567043 w 9759923"/>
              <a:gd name="connsiteY4" fmla="*/ 14528 h 6946977"/>
              <a:gd name="connsiteX0" fmla="*/ 32 w 9192912"/>
              <a:gd name="connsiteY0" fmla="*/ 14528 h 6946977"/>
              <a:gd name="connsiteX1" fmla="*/ 9192817 w 9192912"/>
              <a:gd name="connsiteY1" fmla="*/ 11253 h 6946977"/>
              <a:gd name="connsiteX2" fmla="*/ 6285724 w 9192912"/>
              <a:gd name="connsiteY2" fmla="*/ 6933444 h 6946977"/>
              <a:gd name="connsiteX3" fmla="*/ 29069 w 9192912"/>
              <a:gd name="connsiteY3" fmla="*/ 6946977 h 6946977"/>
              <a:gd name="connsiteX4" fmla="*/ 32 w 9192912"/>
              <a:gd name="connsiteY4" fmla="*/ 14528 h 6946977"/>
              <a:gd name="connsiteX0" fmla="*/ 3944 w 9196824"/>
              <a:gd name="connsiteY0" fmla="*/ 14528 h 6938701"/>
              <a:gd name="connsiteX1" fmla="*/ 9196729 w 9196824"/>
              <a:gd name="connsiteY1" fmla="*/ 11253 h 6938701"/>
              <a:gd name="connsiteX2" fmla="*/ 6289636 w 9196824"/>
              <a:gd name="connsiteY2" fmla="*/ 6933444 h 6938701"/>
              <a:gd name="connsiteX3" fmla="*/ 0 w 9196824"/>
              <a:gd name="connsiteY3" fmla="*/ 6938701 h 6938701"/>
              <a:gd name="connsiteX4" fmla="*/ 3944 w 9196824"/>
              <a:gd name="connsiteY4" fmla="*/ 14528 h 6938701"/>
              <a:gd name="connsiteX0" fmla="*/ 5259 w 9198139"/>
              <a:gd name="connsiteY0" fmla="*/ 14528 h 6938724"/>
              <a:gd name="connsiteX1" fmla="*/ 9198044 w 9198139"/>
              <a:gd name="connsiteY1" fmla="*/ 11253 h 6938724"/>
              <a:gd name="connsiteX2" fmla="*/ 6290951 w 9198139"/>
              <a:gd name="connsiteY2" fmla="*/ 6933444 h 6938724"/>
              <a:gd name="connsiteX3" fmla="*/ 1315 w 9198139"/>
              <a:gd name="connsiteY3" fmla="*/ 6938701 h 6938724"/>
              <a:gd name="connsiteX4" fmla="*/ 5259 w 9198139"/>
              <a:gd name="connsiteY4" fmla="*/ 14528 h 6938724"/>
              <a:gd name="connsiteX0" fmla="*/ 5259 w 9198139"/>
              <a:gd name="connsiteY0" fmla="*/ 14528 h 6938724"/>
              <a:gd name="connsiteX1" fmla="*/ 9198044 w 9198139"/>
              <a:gd name="connsiteY1" fmla="*/ 11253 h 6938724"/>
              <a:gd name="connsiteX2" fmla="*/ 6290951 w 9198139"/>
              <a:gd name="connsiteY2" fmla="*/ 6933444 h 6938724"/>
              <a:gd name="connsiteX3" fmla="*/ 1315 w 9198139"/>
              <a:gd name="connsiteY3" fmla="*/ 6938701 h 6938724"/>
              <a:gd name="connsiteX4" fmla="*/ 5259 w 9198139"/>
              <a:gd name="connsiteY4" fmla="*/ 14528 h 6938724"/>
              <a:gd name="connsiteX0" fmla="*/ 5259 w 9198139"/>
              <a:gd name="connsiteY0" fmla="*/ 14528 h 6950037"/>
              <a:gd name="connsiteX1" fmla="*/ 9198044 w 9198139"/>
              <a:gd name="connsiteY1" fmla="*/ 11253 h 6950037"/>
              <a:gd name="connsiteX2" fmla="*/ 5944653 w 9198139"/>
              <a:gd name="connsiteY2" fmla="*/ 6949996 h 6950037"/>
              <a:gd name="connsiteX3" fmla="*/ 1315 w 9198139"/>
              <a:gd name="connsiteY3" fmla="*/ 6938701 h 6950037"/>
              <a:gd name="connsiteX4" fmla="*/ 5259 w 9198139"/>
              <a:gd name="connsiteY4" fmla="*/ 14528 h 6950037"/>
              <a:gd name="connsiteX0" fmla="*/ 5259 w 9198139"/>
              <a:gd name="connsiteY0" fmla="*/ 14528 h 6941762"/>
              <a:gd name="connsiteX1" fmla="*/ 9198044 w 9198139"/>
              <a:gd name="connsiteY1" fmla="*/ 11253 h 6941762"/>
              <a:gd name="connsiteX2" fmla="*/ 6249725 w 9198139"/>
              <a:gd name="connsiteY2" fmla="*/ 6941721 h 6941762"/>
              <a:gd name="connsiteX3" fmla="*/ 1315 w 9198139"/>
              <a:gd name="connsiteY3" fmla="*/ 6938701 h 6941762"/>
              <a:gd name="connsiteX4" fmla="*/ 5259 w 9198139"/>
              <a:gd name="connsiteY4" fmla="*/ 14528 h 6941762"/>
              <a:gd name="connsiteX0" fmla="*/ 5259 w 9198139"/>
              <a:gd name="connsiteY0" fmla="*/ 14528 h 6955449"/>
              <a:gd name="connsiteX1" fmla="*/ 9198044 w 9198139"/>
              <a:gd name="connsiteY1" fmla="*/ 11253 h 6955449"/>
              <a:gd name="connsiteX2" fmla="*/ 6249725 w 9198139"/>
              <a:gd name="connsiteY2" fmla="*/ 6941721 h 6955449"/>
              <a:gd name="connsiteX3" fmla="*/ 1315 w 9198139"/>
              <a:gd name="connsiteY3" fmla="*/ 6938701 h 6955449"/>
              <a:gd name="connsiteX4" fmla="*/ 5259 w 9198139"/>
              <a:gd name="connsiteY4" fmla="*/ 14528 h 6955449"/>
              <a:gd name="connsiteX0" fmla="*/ 5259 w 9198139"/>
              <a:gd name="connsiteY0" fmla="*/ 14528 h 6938724"/>
              <a:gd name="connsiteX1" fmla="*/ 9198044 w 9198139"/>
              <a:gd name="connsiteY1" fmla="*/ 11253 h 6938724"/>
              <a:gd name="connsiteX2" fmla="*/ 6785663 w 9198139"/>
              <a:gd name="connsiteY2" fmla="*/ 6221711 h 6938724"/>
              <a:gd name="connsiteX3" fmla="*/ 1315 w 9198139"/>
              <a:gd name="connsiteY3" fmla="*/ 6938701 h 6938724"/>
              <a:gd name="connsiteX4" fmla="*/ 5259 w 9198139"/>
              <a:gd name="connsiteY4" fmla="*/ 14528 h 6938724"/>
              <a:gd name="connsiteX0" fmla="*/ 5259 w 9198139"/>
              <a:gd name="connsiteY0" fmla="*/ 14528 h 6944393"/>
              <a:gd name="connsiteX1" fmla="*/ 9198044 w 9198139"/>
              <a:gd name="connsiteY1" fmla="*/ 11253 h 6944393"/>
              <a:gd name="connsiteX2" fmla="*/ 6290951 w 9198139"/>
              <a:gd name="connsiteY2" fmla="*/ 6925170 h 6944393"/>
              <a:gd name="connsiteX3" fmla="*/ 1315 w 9198139"/>
              <a:gd name="connsiteY3" fmla="*/ 6938701 h 6944393"/>
              <a:gd name="connsiteX4" fmla="*/ 5259 w 9198139"/>
              <a:gd name="connsiteY4" fmla="*/ 14528 h 6944393"/>
              <a:gd name="connsiteX0" fmla="*/ 5259 w 9198139"/>
              <a:gd name="connsiteY0" fmla="*/ 14528 h 6944393"/>
              <a:gd name="connsiteX1" fmla="*/ 9198044 w 9198139"/>
              <a:gd name="connsiteY1" fmla="*/ 11253 h 6944393"/>
              <a:gd name="connsiteX2" fmla="*/ 6290951 w 9198139"/>
              <a:gd name="connsiteY2" fmla="*/ 6925170 h 6944393"/>
              <a:gd name="connsiteX3" fmla="*/ 1315 w 9198139"/>
              <a:gd name="connsiteY3" fmla="*/ 6938701 h 6944393"/>
              <a:gd name="connsiteX4" fmla="*/ 5259 w 9198139"/>
              <a:gd name="connsiteY4" fmla="*/ 14528 h 6944393"/>
              <a:gd name="connsiteX0" fmla="*/ 5259 w 9535267"/>
              <a:gd name="connsiteY0" fmla="*/ 14528 h 6944393"/>
              <a:gd name="connsiteX1" fmla="*/ 9198044 w 9535267"/>
              <a:gd name="connsiteY1" fmla="*/ 11253 h 6944393"/>
              <a:gd name="connsiteX2" fmla="*/ 7424201 w 9535267"/>
              <a:gd name="connsiteY2" fmla="*/ 4222712 h 6944393"/>
              <a:gd name="connsiteX3" fmla="*/ 6290951 w 9535267"/>
              <a:gd name="connsiteY3" fmla="*/ 6925170 h 6944393"/>
              <a:gd name="connsiteX4" fmla="*/ 1315 w 9535267"/>
              <a:gd name="connsiteY4" fmla="*/ 6938701 h 6944393"/>
              <a:gd name="connsiteX5" fmla="*/ 5259 w 9535267"/>
              <a:gd name="connsiteY5" fmla="*/ 14528 h 6944393"/>
              <a:gd name="connsiteX0" fmla="*/ 5259 w 9453824"/>
              <a:gd name="connsiteY0" fmla="*/ 14528 h 7045699"/>
              <a:gd name="connsiteX1" fmla="*/ 9198044 w 9453824"/>
              <a:gd name="connsiteY1" fmla="*/ 11253 h 7045699"/>
              <a:gd name="connsiteX2" fmla="*/ 6327589 w 9453824"/>
              <a:gd name="connsiteY2" fmla="*/ 6531713 h 7045699"/>
              <a:gd name="connsiteX3" fmla="*/ 6290951 w 9453824"/>
              <a:gd name="connsiteY3" fmla="*/ 6925170 h 7045699"/>
              <a:gd name="connsiteX4" fmla="*/ 1315 w 9453824"/>
              <a:gd name="connsiteY4" fmla="*/ 6938701 h 7045699"/>
              <a:gd name="connsiteX5" fmla="*/ 5259 w 9453824"/>
              <a:gd name="connsiteY5" fmla="*/ 14528 h 7045699"/>
              <a:gd name="connsiteX0" fmla="*/ 5259 w 9523772"/>
              <a:gd name="connsiteY0" fmla="*/ 14528 h 7598415"/>
              <a:gd name="connsiteX1" fmla="*/ 9198044 w 9523772"/>
              <a:gd name="connsiteY1" fmla="*/ 11253 h 7598415"/>
              <a:gd name="connsiteX2" fmla="*/ 6327589 w 9523772"/>
              <a:gd name="connsiteY2" fmla="*/ 6531713 h 7598415"/>
              <a:gd name="connsiteX3" fmla="*/ 1315 w 9523772"/>
              <a:gd name="connsiteY3" fmla="*/ 6938701 h 7598415"/>
              <a:gd name="connsiteX4" fmla="*/ 5259 w 9523772"/>
              <a:gd name="connsiteY4" fmla="*/ 14528 h 7598415"/>
              <a:gd name="connsiteX0" fmla="*/ 5259 w 9520148"/>
              <a:gd name="connsiteY0" fmla="*/ 14528 h 7774219"/>
              <a:gd name="connsiteX1" fmla="*/ 9198044 w 9520148"/>
              <a:gd name="connsiteY1" fmla="*/ 11253 h 7774219"/>
              <a:gd name="connsiteX2" fmla="*/ 6286364 w 9520148"/>
              <a:gd name="connsiteY2" fmla="*/ 6928960 h 7774219"/>
              <a:gd name="connsiteX3" fmla="*/ 1315 w 9520148"/>
              <a:gd name="connsiteY3" fmla="*/ 6938701 h 7774219"/>
              <a:gd name="connsiteX4" fmla="*/ 5259 w 9520148"/>
              <a:gd name="connsiteY4" fmla="*/ 14528 h 7774219"/>
              <a:gd name="connsiteX0" fmla="*/ 5259 w 9440741"/>
              <a:gd name="connsiteY0" fmla="*/ 14528 h 7774219"/>
              <a:gd name="connsiteX1" fmla="*/ 9198044 w 9440741"/>
              <a:gd name="connsiteY1" fmla="*/ 11253 h 7774219"/>
              <a:gd name="connsiteX2" fmla="*/ 6286364 w 9440741"/>
              <a:gd name="connsiteY2" fmla="*/ 6928960 h 7774219"/>
              <a:gd name="connsiteX3" fmla="*/ 1315 w 9440741"/>
              <a:gd name="connsiteY3" fmla="*/ 6938701 h 7774219"/>
              <a:gd name="connsiteX4" fmla="*/ 5259 w 9440741"/>
              <a:gd name="connsiteY4" fmla="*/ 14528 h 7774219"/>
              <a:gd name="connsiteX0" fmla="*/ 5259 w 9393186"/>
              <a:gd name="connsiteY0" fmla="*/ 14528 h 7774219"/>
              <a:gd name="connsiteX1" fmla="*/ 9198044 w 9393186"/>
              <a:gd name="connsiteY1" fmla="*/ 11253 h 7774219"/>
              <a:gd name="connsiteX2" fmla="*/ 6286364 w 9393186"/>
              <a:gd name="connsiteY2" fmla="*/ 6928960 h 7774219"/>
              <a:gd name="connsiteX3" fmla="*/ 1315 w 9393186"/>
              <a:gd name="connsiteY3" fmla="*/ 6938701 h 7774219"/>
              <a:gd name="connsiteX4" fmla="*/ 5259 w 9393186"/>
              <a:gd name="connsiteY4" fmla="*/ 14528 h 7774219"/>
              <a:gd name="connsiteX0" fmla="*/ 5259 w 9458240"/>
              <a:gd name="connsiteY0" fmla="*/ 14528 h 7774219"/>
              <a:gd name="connsiteX1" fmla="*/ 9198044 w 9458240"/>
              <a:gd name="connsiteY1" fmla="*/ 11253 h 7774219"/>
              <a:gd name="connsiteX2" fmla="*/ 6286364 w 9458240"/>
              <a:gd name="connsiteY2" fmla="*/ 6928960 h 7774219"/>
              <a:gd name="connsiteX3" fmla="*/ 1315 w 9458240"/>
              <a:gd name="connsiteY3" fmla="*/ 6938701 h 7774219"/>
              <a:gd name="connsiteX4" fmla="*/ 5259 w 9458240"/>
              <a:gd name="connsiteY4" fmla="*/ 14528 h 7774219"/>
              <a:gd name="connsiteX0" fmla="*/ 5259 w 7160370"/>
              <a:gd name="connsiteY0" fmla="*/ 0 h 7759691"/>
              <a:gd name="connsiteX1" fmla="*/ 6534844 w 7160370"/>
              <a:gd name="connsiteY1" fmla="*/ 87761 h 7759691"/>
              <a:gd name="connsiteX2" fmla="*/ 6286364 w 7160370"/>
              <a:gd name="connsiteY2" fmla="*/ 6914432 h 7759691"/>
              <a:gd name="connsiteX3" fmla="*/ 1315 w 7160370"/>
              <a:gd name="connsiteY3" fmla="*/ 6924173 h 7759691"/>
              <a:gd name="connsiteX4" fmla="*/ 5259 w 7160370"/>
              <a:gd name="connsiteY4" fmla="*/ 0 h 7759691"/>
              <a:gd name="connsiteX0" fmla="*/ 5259 w 9450476"/>
              <a:gd name="connsiteY0" fmla="*/ 7614 h 7767305"/>
              <a:gd name="connsiteX1" fmla="*/ 9189798 w 9450476"/>
              <a:gd name="connsiteY1" fmla="*/ 12614 h 7767305"/>
              <a:gd name="connsiteX2" fmla="*/ 6286364 w 9450476"/>
              <a:gd name="connsiteY2" fmla="*/ 6922046 h 7767305"/>
              <a:gd name="connsiteX3" fmla="*/ 1315 w 9450476"/>
              <a:gd name="connsiteY3" fmla="*/ 6931787 h 7767305"/>
              <a:gd name="connsiteX4" fmla="*/ 5259 w 9450476"/>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411135"/>
              <a:gd name="connsiteX1" fmla="*/ 9189798 w 9189893"/>
              <a:gd name="connsiteY1" fmla="*/ 12614 h 7411135"/>
              <a:gd name="connsiteX2" fmla="*/ 6286364 w 9189893"/>
              <a:gd name="connsiteY2" fmla="*/ 6922046 h 7411135"/>
              <a:gd name="connsiteX3" fmla="*/ 1315 w 9189893"/>
              <a:gd name="connsiteY3" fmla="*/ 6931787 h 7411135"/>
              <a:gd name="connsiteX4" fmla="*/ 5259 w 9189893"/>
              <a:gd name="connsiteY4" fmla="*/ 7614 h 7411135"/>
              <a:gd name="connsiteX0" fmla="*/ 5259 w 9189893"/>
              <a:gd name="connsiteY0" fmla="*/ 7614 h 6944563"/>
              <a:gd name="connsiteX1" fmla="*/ 9189798 w 9189893"/>
              <a:gd name="connsiteY1" fmla="*/ 12614 h 6944563"/>
              <a:gd name="connsiteX2" fmla="*/ 6286364 w 9189893"/>
              <a:gd name="connsiteY2" fmla="*/ 6922046 h 6944563"/>
              <a:gd name="connsiteX3" fmla="*/ 1315 w 9189893"/>
              <a:gd name="connsiteY3" fmla="*/ 6931787 h 6944563"/>
              <a:gd name="connsiteX4" fmla="*/ 5259 w 9189893"/>
              <a:gd name="connsiteY4" fmla="*/ 7614 h 6944563"/>
              <a:gd name="connsiteX0" fmla="*/ 31 w 9242382"/>
              <a:gd name="connsiteY0" fmla="*/ 0 h 7061088"/>
              <a:gd name="connsiteX1" fmla="*/ 9242287 w 9242382"/>
              <a:gd name="connsiteY1" fmla="*/ 129139 h 7061088"/>
              <a:gd name="connsiteX2" fmla="*/ 6338853 w 9242382"/>
              <a:gd name="connsiteY2" fmla="*/ 7038571 h 7061088"/>
              <a:gd name="connsiteX3" fmla="*/ 53804 w 9242382"/>
              <a:gd name="connsiteY3" fmla="*/ 7048312 h 7061088"/>
              <a:gd name="connsiteX4" fmla="*/ 31 w 9242382"/>
              <a:gd name="connsiteY4" fmla="*/ 0 h 7061088"/>
              <a:gd name="connsiteX0" fmla="*/ 62079 w 9188998"/>
              <a:gd name="connsiteY0" fmla="*/ 460116 h 6933609"/>
              <a:gd name="connsiteX1" fmla="*/ 9188902 w 9188998"/>
              <a:gd name="connsiteY1" fmla="*/ 1660 h 6933609"/>
              <a:gd name="connsiteX2" fmla="*/ 6285468 w 9188998"/>
              <a:gd name="connsiteY2" fmla="*/ 6911092 h 6933609"/>
              <a:gd name="connsiteX3" fmla="*/ 419 w 9188998"/>
              <a:gd name="connsiteY3" fmla="*/ 6920833 h 6933609"/>
              <a:gd name="connsiteX4" fmla="*/ 62079 w 9188998"/>
              <a:gd name="connsiteY4" fmla="*/ 460116 h 6933609"/>
              <a:gd name="connsiteX0" fmla="*/ 31 w 9192910"/>
              <a:gd name="connsiteY0" fmla="*/ 0 h 6953501"/>
              <a:gd name="connsiteX1" fmla="*/ 9192815 w 9192910"/>
              <a:gd name="connsiteY1" fmla="*/ 21552 h 6953501"/>
              <a:gd name="connsiteX2" fmla="*/ 6289381 w 9192910"/>
              <a:gd name="connsiteY2" fmla="*/ 6930984 h 6953501"/>
              <a:gd name="connsiteX3" fmla="*/ 4332 w 9192910"/>
              <a:gd name="connsiteY3" fmla="*/ 6940725 h 6953501"/>
              <a:gd name="connsiteX4" fmla="*/ 31 w 9192910"/>
              <a:gd name="connsiteY4" fmla="*/ 0 h 6953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92910" h="6953501">
                <a:moveTo>
                  <a:pt x="31" y="0"/>
                </a:moveTo>
                <a:cubicBezTo>
                  <a:pt x="-19640" y="19664"/>
                  <a:pt x="9227234" y="-12861"/>
                  <a:pt x="9192815" y="21552"/>
                </a:cubicBezTo>
                <a:cubicBezTo>
                  <a:pt x="8252572" y="1509135"/>
                  <a:pt x="7228517" y="3682584"/>
                  <a:pt x="6289381" y="6930984"/>
                </a:cubicBezTo>
                <a:cubicBezTo>
                  <a:pt x="6281955" y="6926921"/>
                  <a:pt x="2669" y="6975871"/>
                  <a:pt x="4332" y="6940725"/>
                </a:cubicBezTo>
                <a:cubicBezTo>
                  <a:pt x="-2565" y="6955528"/>
                  <a:pt x="12252" y="10009"/>
                  <a:pt x="31" y="0"/>
                </a:cubicBezTo>
                <a:close/>
              </a:path>
            </a:pathLst>
          </a:custGeom>
          <a:solidFill>
            <a:srgbClr val="3B2E82"/>
          </a:solidFill>
        </p:spPr>
        <p:txBody>
          <a:bodyPr anchor="ctr" anchorCtr="0">
            <a:normAutofit/>
          </a:bodyPr>
          <a:lstStyle>
            <a:lvl1pPr marL="0" indent="0" algn="ctr">
              <a:buFontTx/>
              <a:buNone/>
              <a:defRPr sz="1500" baseline="0">
                <a:solidFill>
                  <a:schemeClr val="bg1">
                    <a:alpha val="0"/>
                  </a:schemeClr>
                </a:solidFill>
                <a:latin typeface="MuktaMahee Regular" panose="020B0000000000000000" pitchFamily="34" charset="77"/>
              </a:defRPr>
            </a:lvl1pPr>
          </a:lstStyle>
          <a:p>
            <a:r>
              <a:rPr lang="en-US"/>
              <a:t>[ Insert Picture ]</a:t>
            </a:r>
          </a:p>
        </p:txBody>
      </p:sp>
      <p:sp>
        <p:nvSpPr>
          <p:cNvPr id="13" name="Picture Placeholder 46">
            <a:extLst>
              <a:ext uri="{FF2B5EF4-FFF2-40B4-BE49-F238E27FC236}">
                <a16:creationId xmlns:a16="http://schemas.microsoft.com/office/drawing/2014/main" id="{0F4DBF77-A720-CF4B-A0C4-E21D8D076FD6}"/>
              </a:ext>
            </a:extLst>
          </p:cNvPr>
          <p:cNvSpPr>
            <a:spLocks noGrp="1"/>
          </p:cNvSpPr>
          <p:nvPr>
            <p:ph type="pic" sz="quarter" idx="11" hasCustomPrompt="1"/>
          </p:nvPr>
        </p:nvSpPr>
        <p:spPr>
          <a:xfrm>
            <a:off x="-14771" y="-20440"/>
            <a:ext cx="9184703" cy="6921450"/>
          </a:xfrm>
          <a:custGeom>
            <a:avLst/>
            <a:gdLst>
              <a:gd name="connsiteX0" fmla="*/ 0 w 2743187"/>
              <a:gd name="connsiteY0" fmla="*/ 0 h 2854509"/>
              <a:gd name="connsiteX1" fmla="*/ 2285980 w 2743187"/>
              <a:gd name="connsiteY1" fmla="*/ 0 h 2854509"/>
              <a:gd name="connsiteX2" fmla="*/ 2743187 w 2743187"/>
              <a:gd name="connsiteY2" fmla="*/ 457207 h 2854509"/>
              <a:gd name="connsiteX3" fmla="*/ 2743187 w 2743187"/>
              <a:gd name="connsiteY3" fmla="*/ 2854509 h 2854509"/>
              <a:gd name="connsiteX4" fmla="*/ 2743187 w 2743187"/>
              <a:gd name="connsiteY4" fmla="*/ 2854509 h 2854509"/>
              <a:gd name="connsiteX5" fmla="*/ 457207 w 2743187"/>
              <a:gd name="connsiteY5" fmla="*/ 2854509 h 2854509"/>
              <a:gd name="connsiteX6" fmla="*/ 0 w 2743187"/>
              <a:gd name="connsiteY6" fmla="*/ 2397302 h 2854509"/>
              <a:gd name="connsiteX7" fmla="*/ 0 w 2743187"/>
              <a:gd name="connsiteY7" fmla="*/ 0 h 2854509"/>
              <a:gd name="connsiteX0" fmla="*/ 0 w 2743187"/>
              <a:gd name="connsiteY0" fmla="*/ 2462981 h 5317490"/>
              <a:gd name="connsiteX1" fmla="*/ 1460070 w 2743187"/>
              <a:gd name="connsiteY1" fmla="*/ 0 h 5317490"/>
              <a:gd name="connsiteX2" fmla="*/ 2743187 w 2743187"/>
              <a:gd name="connsiteY2" fmla="*/ 2920188 h 5317490"/>
              <a:gd name="connsiteX3" fmla="*/ 2743187 w 2743187"/>
              <a:gd name="connsiteY3" fmla="*/ 5317490 h 5317490"/>
              <a:gd name="connsiteX4" fmla="*/ 2743187 w 2743187"/>
              <a:gd name="connsiteY4" fmla="*/ 5317490 h 5317490"/>
              <a:gd name="connsiteX5" fmla="*/ 457207 w 2743187"/>
              <a:gd name="connsiteY5" fmla="*/ 5317490 h 5317490"/>
              <a:gd name="connsiteX6" fmla="*/ 0 w 2743187"/>
              <a:gd name="connsiteY6" fmla="*/ 4860283 h 5317490"/>
              <a:gd name="connsiteX7" fmla="*/ 0 w 2743187"/>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1474839 w 3746070"/>
              <a:gd name="connsiteY0" fmla="*/ 301342 h 5604083"/>
              <a:gd name="connsiteX1" fmla="*/ 3746070 w 3746070"/>
              <a:gd name="connsiteY1" fmla="*/ 286593 h 5604083"/>
              <a:gd name="connsiteX2" fmla="*/ 2743187 w 3746070"/>
              <a:gd name="connsiteY2" fmla="*/ 3206781 h 5604083"/>
              <a:gd name="connsiteX3" fmla="*/ 2743187 w 3746070"/>
              <a:gd name="connsiteY3" fmla="*/ 5604083 h 5604083"/>
              <a:gd name="connsiteX4" fmla="*/ 2743187 w 3746070"/>
              <a:gd name="connsiteY4" fmla="*/ 5604083 h 5604083"/>
              <a:gd name="connsiteX5" fmla="*/ 457207 w 3746070"/>
              <a:gd name="connsiteY5" fmla="*/ 5604083 h 5604083"/>
              <a:gd name="connsiteX6" fmla="*/ 0 w 3746070"/>
              <a:gd name="connsiteY6" fmla="*/ 5146876 h 5604083"/>
              <a:gd name="connsiteX7" fmla="*/ 1474839 w 3746070"/>
              <a:gd name="connsiteY7" fmla="*/ 301342 h 5604083"/>
              <a:gd name="connsiteX0" fmla="*/ 1474839 w 3746070"/>
              <a:gd name="connsiteY0" fmla="*/ 14749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1474839 w 3746070"/>
              <a:gd name="connsiteY7" fmla="*/ 14749 h 5317490"/>
              <a:gd name="connsiteX0" fmla="*/ 1474839 w 3746448"/>
              <a:gd name="connsiteY0" fmla="*/ 24549 h 5327290"/>
              <a:gd name="connsiteX1" fmla="*/ 3746070 w 3746448"/>
              <a:gd name="connsiteY1" fmla="*/ 9800 h 5327290"/>
              <a:gd name="connsiteX2" fmla="*/ 2743187 w 3746448"/>
              <a:gd name="connsiteY2" fmla="*/ 2929988 h 5327290"/>
              <a:gd name="connsiteX3" fmla="*/ 2743187 w 3746448"/>
              <a:gd name="connsiteY3" fmla="*/ 5327290 h 5327290"/>
              <a:gd name="connsiteX4" fmla="*/ 2743187 w 3746448"/>
              <a:gd name="connsiteY4" fmla="*/ 5327290 h 5327290"/>
              <a:gd name="connsiteX5" fmla="*/ 457207 w 3746448"/>
              <a:gd name="connsiteY5" fmla="*/ 5327290 h 5327290"/>
              <a:gd name="connsiteX6" fmla="*/ 0 w 3746448"/>
              <a:gd name="connsiteY6" fmla="*/ 4870083 h 5327290"/>
              <a:gd name="connsiteX7" fmla="*/ 1474839 w 3746448"/>
              <a:gd name="connsiteY7" fmla="*/ 24549 h 5327290"/>
              <a:gd name="connsiteX0" fmla="*/ 1474839 w 4329495"/>
              <a:gd name="connsiteY0" fmla="*/ 24549 h 5327290"/>
              <a:gd name="connsiteX1" fmla="*/ 3746070 w 4329495"/>
              <a:gd name="connsiteY1" fmla="*/ 9800 h 5327290"/>
              <a:gd name="connsiteX2" fmla="*/ 2743187 w 4329495"/>
              <a:gd name="connsiteY2" fmla="*/ 2929988 h 5327290"/>
              <a:gd name="connsiteX3" fmla="*/ 2743187 w 4329495"/>
              <a:gd name="connsiteY3" fmla="*/ 5327290 h 5327290"/>
              <a:gd name="connsiteX4" fmla="*/ 2743187 w 4329495"/>
              <a:gd name="connsiteY4" fmla="*/ 5327290 h 5327290"/>
              <a:gd name="connsiteX5" fmla="*/ 457207 w 4329495"/>
              <a:gd name="connsiteY5" fmla="*/ 5327290 h 5327290"/>
              <a:gd name="connsiteX6" fmla="*/ 0 w 4329495"/>
              <a:gd name="connsiteY6" fmla="*/ 4870083 h 5327290"/>
              <a:gd name="connsiteX7" fmla="*/ 1474839 w 4329495"/>
              <a:gd name="connsiteY7" fmla="*/ 24549 h 5327290"/>
              <a:gd name="connsiteX0" fmla="*/ 1474839 w 4462843"/>
              <a:gd name="connsiteY0" fmla="*/ 24549 h 6941549"/>
              <a:gd name="connsiteX1" fmla="*/ 3746070 w 4462843"/>
              <a:gd name="connsiteY1" fmla="*/ 9800 h 6941549"/>
              <a:gd name="connsiteX2" fmla="*/ 3406864 w 4462843"/>
              <a:gd name="connsiteY2" fmla="*/ 6941549 h 6941549"/>
              <a:gd name="connsiteX3" fmla="*/ 2743187 w 4462843"/>
              <a:gd name="connsiteY3" fmla="*/ 5327290 h 6941549"/>
              <a:gd name="connsiteX4" fmla="*/ 2743187 w 4462843"/>
              <a:gd name="connsiteY4" fmla="*/ 5327290 h 6941549"/>
              <a:gd name="connsiteX5" fmla="*/ 457207 w 4462843"/>
              <a:gd name="connsiteY5" fmla="*/ 5327290 h 6941549"/>
              <a:gd name="connsiteX6" fmla="*/ 0 w 4462843"/>
              <a:gd name="connsiteY6" fmla="*/ 4870083 h 6941549"/>
              <a:gd name="connsiteX7" fmla="*/ 1474839 w 4462843"/>
              <a:gd name="connsiteY7" fmla="*/ 24549 h 6941549"/>
              <a:gd name="connsiteX0" fmla="*/ 1474839 w 4532782"/>
              <a:gd name="connsiteY0" fmla="*/ 24549 h 6941549"/>
              <a:gd name="connsiteX1" fmla="*/ 3746070 w 4532782"/>
              <a:gd name="connsiteY1" fmla="*/ 9800 h 6941549"/>
              <a:gd name="connsiteX2" fmla="*/ 3406864 w 4532782"/>
              <a:gd name="connsiteY2" fmla="*/ 6941549 h 6941549"/>
              <a:gd name="connsiteX3" fmla="*/ 2743187 w 4532782"/>
              <a:gd name="connsiteY3" fmla="*/ 5327290 h 6941549"/>
              <a:gd name="connsiteX4" fmla="*/ 2743187 w 4532782"/>
              <a:gd name="connsiteY4" fmla="*/ 5327290 h 6941549"/>
              <a:gd name="connsiteX5" fmla="*/ 457207 w 4532782"/>
              <a:gd name="connsiteY5" fmla="*/ 5327290 h 6941549"/>
              <a:gd name="connsiteX6" fmla="*/ 0 w 4532782"/>
              <a:gd name="connsiteY6" fmla="*/ 4870083 h 6941549"/>
              <a:gd name="connsiteX7" fmla="*/ 1474839 w 4532782"/>
              <a:gd name="connsiteY7" fmla="*/ 24549 h 6941549"/>
              <a:gd name="connsiteX0" fmla="*/ 1474839 w 4530802"/>
              <a:gd name="connsiteY0" fmla="*/ 24549 h 6906648"/>
              <a:gd name="connsiteX1" fmla="*/ 3746070 w 4530802"/>
              <a:gd name="connsiteY1" fmla="*/ 9800 h 6906648"/>
              <a:gd name="connsiteX2" fmla="*/ 3399884 w 4530802"/>
              <a:gd name="connsiteY2" fmla="*/ 6906648 h 6906648"/>
              <a:gd name="connsiteX3" fmla="*/ 2743187 w 4530802"/>
              <a:gd name="connsiteY3" fmla="*/ 5327290 h 6906648"/>
              <a:gd name="connsiteX4" fmla="*/ 2743187 w 4530802"/>
              <a:gd name="connsiteY4" fmla="*/ 5327290 h 6906648"/>
              <a:gd name="connsiteX5" fmla="*/ 457207 w 4530802"/>
              <a:gd name="connsiteY5" fmla="*/ 5327290 h 6906648"/>
              <a:gd name="connsiteX6" fmla="*/ 0 w 4530802"/>
              <a:gd name="connsiteY6" fmla="*/ 4870083 h 6906648"/>
              <a:gd name="connsiteX7" fmla="*/ 1474839 w 4530802"/>
              <a:gd name="connsiteY7" fmla="*/ 24549 h 6906648"/>
              <a:gd name="connsiteX0" fmla="*/ 1474839 w 4596030"/>
              <a:gd name="connsiteY0" fmla="*/ 24549 h 6906648"/>
              <a:gd name="connsiteX1" fmla="*/ 3746070 w 4596030"/>
              <a:gd name="connsiteY1" fmla="*/ 9800 h 6906648"/>
              <a:gd name="connsiteX2" fmla="*/ 3399884 w 4596030"/>
              <a:gd name="connsiteY2" fmla="*/ 6906648 h 6906648"/>
              <a:gd name="connsiteX3" fmla="*/ 2743187 w 4596030"/>
              <a:gd name="connsiteY3" fmla="*/ 5327290 h 6906648"/>
              <a:gd name="connsiteX4" fmla="*/ 2743187 w 4596030"/>
              <a:gd name="connsiteY4" fmla="*/ 5327290 h 6906648"/>
              <a:gd name="connsiteX5" fmla="*/ 457207 w 4596030"/>
              <a:gd name="connsiteY5" fmla="*/ 5327290 h 6906648"/>
              <a:gd name="connsiteX6" fmla="*/ 0 w 4596030"/>
              <a:gd name="connsiteY6" fmla="*/ 4870083 h 6906648"/>
              <a:gd name="connsiteX7" fmla="*/ 1474839 w 4596030"/>
              <a:gd name="connsiteY7" fmla="*/ 24549 h 6906648"/>
              <a:gd name="connsiteX0" fmla="*/ 1474839 w 4634383"/>
              <a:gd name="connsiteY0" fmla="*/ 18403 h 6900502"/>
              <a:gd name="connsiteX1" fmla="*/ 3801912 w 4634383"/>
              <a:gd name="connsiteY1" fmla="*/ 10635 h 6900502"/>
              <a:gd name="connsiteX2" fmla="*/ 3399884 w 4634383"/>
              <a:gd name="connsiteY2" fmla="*/ 6900502 h 6900502"/>
              <a:gd name="connsiteX3" fmla="*/ 2743187 w 4634383"/>
              <a:gd name="connsiteY3" fmla="*/ 5321144 h 6900502"/>
              <a:gd name="connsiteX4" fmla="*/ 2743187 w 4634383"/>
              <a:gd name="connsiteY4" fmla="*/ 5321144 h 6900502"/>
              <a:gd name="connsiteX5" fmla="*/ 457207 w 4634383"/>
              <a:gd name="connsiteY5" fmla="*/ 5321144 h 6900502"/>
              <a:gd name="connsiteX6" fmla="*/ 0 w 4634383"/>
              <a:gd name="connsiteY6" fmla="*/ 4863937 h 6900502"/>
              <a:gd name="connsiteX7" fmla="*/ 1474839 w 4634383"/>
              <a:gd name="connsiteY7" fmla="*/ 18403 h 6900502"/>
              <a:gd name="connsiteX0" fmla="*/ 1474839 w 4742182"/>
              <a:gd name="connsiteY0" fmla="*/ 18403 h 6900502"/>
              <a:gd name="connsiteX1" fmla="*/ 3801912 w 4742182"/>
              <a:gd name="connsiteY1" fmla="*/ 10635 h 6900502"/>
              <a:gd name="connsiteX2" fmla="*/ 3399884 w 4742182"/>
              <a:gd name="connsiteY2" fmla="*/ 6900502 h 6900502"/>
              <a:gd name="connsiteX3" fmla="*/ 2743187 w 4742182"/>
              <a:gd name="connsiteY3" fmla="*/ 5321144 h 6900502"/>
              <a:gd name="connsiteX4" fmla="*/ 2743187 w 4742182"/>
              <a:gd name="connsiteY4" fmla="*/ 5321144 h 6900502"/>
              <a:gd name="connsiteX5" fmla="*/ 457207 w 4742182"/>
              <a:gd name="connsiteY5" fmla="*/ 5321144 h 6900502"/>
              <a:gd name="connsiteX6" fmla="*/ 0 w 4742182"/>
              <a:gd name="connsiteY6" fmla="*/ 4863937 h 6900502"/>
              <a:gd name="connsiteX7" fmla="*/ 1474839 w 4742182"/>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2743187 w 4738655"/>
              <a:gd name="connsiteY4" fmla="*/ 5321144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1772946 w 4738655"/>
              <a:gd name="connsiteY3" fmla="*/ 6891678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3141069 w 6867615"/>
              <a:gd name="connsiteY4" fmla="*/ 6270445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848109 w 6867615"/>
              <a:gd name="connsiteY5" fmla="*/ 4085657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128960 w 6867615"/>
              <a:gd name="connsiteY5" fmla="*/ 4863937 h 6900502"/>
              <a:gd name="connsiteX6" fmla="*/ 3603799 w 6867615"/>
              <a:gd name="connsiteY6"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7051027"/>
              <a:gd name="connsiteY0" fmla="*/ 1179 h 6896724"/>
              <a:gd name="connsiteX1" fmla="*/ 5930872 w 7051027"/>
              <a:gd name="connsiteY1" fmla="*/ 14352 h 6896724"/>
              <a:gd name="connsiteX2" fmla="*/ 6053499 w 7051027"/>
              <a:gd name="connsiteY2" fmla="*/ 6896724 h 6896724"/>
              <a:gd name="connsiteX3" fmla="*/ 0 w 7051027"/>
              <a:gd name="connsiteY3" fmla="*/ 6888415 h 6896724"/>
              <a:gd name="connsiteX4" fmla="*/ 20941 w 7051027"/>
              <a:gd name="connsiteY4" fmla="*/ 5380703 h 6896724"/>
              <a:gd name="connsiteX5" fmla="*/ 3610779 w 7051027"/>
              <a:gd name="connsiteY5" fmla="*/ 1179 h 6896724"/>
              <a:gd name="connsiteX0" fmla="*/ 3610779 w 6803168"/>
              <a:gd name="connsiteY0" fmla="*/ 1179 h 6896775"/>
              <a:gd name="connsiteX1" fmla="*/ 5930872 w 6803168"/>
              <a:gd name="connsiteY1" fmla="*/ 14352 h 6896775"/>
              <a:gd name="connsiteX2" fmla="*/ 6053499 w 6803168"/>
              <a:gd name="connsiteY2" fmla="*/ 6896724 h 6896775"/>
              <a:gd name="connsiteX3" fmla="*/ 0 w 6803168"/>
              <a:gd name="connsiteY3" fmla="*/ 6888415 h 6896775"/>
              <a:gd name="connsiteX4" fmla="*/ 20941 w 6803168"/>
              <a:gd name="connsiteY4" fmla="*/ 5380703 h 6896775"/>
              <a:gd name="connsiteX5" fmla="*/ 3610779 w 6803168"/>
              <a:gd name="connsiteY5" fmla="*/ 1179 h 6896775"/>
              <a:gd name="connsiteX0" fmla="*/ 3610779 w 6901824"/>
              <a:gd name="connsiteY0" fmla="*/ 13287 h 6908883"/>
              <a:gd name="connsiteX1" fmla="*/ 6065784 w 6901824"/>
              <a:gd name="connsiteY1" fmla="*/ 11470 h 6908883"/>
              <a:gd name="connsiteX2" fmla="*/ 6053499 w 6901824"/>
              <a:gd name="connsiteY2" fmla="*/ 6908832 h 6908883"/>
              <a:gd name="connsiteX3" fmla="*/ 0 w 6901824"/>
              <a:gd name="connsiteY3" fmla="*/ 6900523 h 6908883"/>
              <a:gd name="connsiteX4" fmla="*/ 20941 w 6901824"/>
              <a:gd name="connsiteY4" fmla="*/ 5392811 h 6908883"/>
              <a:gd name="connsiteX5" fmla="*/ 3610779 w 6901824"/>
              <a:gd name="connsiteY5" fmla="*/ 13287 h 6908883"/>
              <a:gd name="connsiteX0" fmla="*/ 3610779 w 6066134"/>
              <a:gd name="connsiteY0" fmla="*/ 13287 h 6908874"/>
              <a:gd name="connsiteX1" fmla="*/ 6065784 w 6066134"/>
              <a:gd name="connsiteY1" fmla="*/ 11470 h 6908874"/>
              <a:gd name="connsiteX2" fmla="*/ 6053499 w 6066134"/>
              <a:gd name="connsiteY2" fmla="*/ 6908832 h 6908874"/>
              <a:gd name="connsiteX3" fmla="*/ 0 w 6066134"/>
              <a:gd name="connsiteY3" fmla="*/ 6900523 h 6908874"/>
              <a:gd name="connsiteX4" fmla="*/ 20941 w 6066134"/>
              <a:gd name="connsiteY4" fmla="*/ 5392811 h 6908874"/>
              <a:gd name="connsiteX5" fmla="*/ 3610779 w 6066134"/>
              <a:gd name="connsiteY5" fmla="*/ 13287 h 6908874"/>
              <a:gd name="connsiteX0" fmla="*/ 3610779 w 6066134"/>
              <a:gd name="connsiteY0" fmla="*/ 13287 h 6908874"/>
              <a:gd name="connsiteX1" fmla="*/ 6065784 w 6066134"/>
              <a:gd name="connsiteY1" fmla="*/ 11470 h 6908874"/>
              <a:gd name="connsiteX2" fmla="*/ 6053499 w 6066134"/>
              <a:gd name="connsiteY2" fmla="*/ 6908832 h 6908874"/>
              <a:gd name="connsiteX3" fmla="*/ 0 w 6066134"/>
              <a:gd name="connsiteY3" fmla="*/ 6900523 h 6908874"/>
              <a:gd name="connsiteX4" fmla="*/ 20941 w 6066134"/>
              <a:gd name="connsiteY4" fmla="*/ 5392811 h 6908874"/>
              <a:gd name="connsiteX5" fmla="*/ 3610779 w 6066134"/>
              <a:gd name="connsiteY5" fmla="*/ 13287 h 6908874"/>
              <a:gd name="connsiteX0" fmla="*/ 2883756 w 6066056"/>
              <a:gd name="connsiteY0" fmla="*/ 19750 h 6907842"/>
              <a:gd name="connsiteX1" fmla="*/ 6065784 w 6066056"/>
              <a:gd name="connsiteY1" fmla="*/ 10438 h 6907842"/>
              <a:gd name="connsiteX2" fmla="*/ 6053499 w 6066056"/>
              <a:gd name="connsiteY2" fmla="*/ 6907800 h 6907842"/>
              <a:gd name="connsiteX3" fmla="*/ 0 w 6066056"/>
              <a:gd name="connsiteY3" fmla="*/ 6899491 h 6907842"/>
              <a:gd name="connsiteX4" fmla="*/ 20941 w 6066056"/>
              <a:gd name="connsiteY4" fmla="*/ 5391779 h 6907842"/>
              <a:gd name="connsiteX5" fmla="*/ 2883756 w 6066056"/>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0941 w 6066057"/>
              <a:gd name="connsiteY4" fmla="*/ 5391779 h 6907842"/>
              <a:gd name="connsiteX5" fmla="*/ 2891251 w 6066057"/>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0941 w 6066057"/>
              <a:gd name="connsiteY4" fmla="*/ 5391779 h 6907842"/>
              <a:gd name="connsiteX5" fmla="*/ 2891251 w 6066057"/>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0 h 6918211"/>
              <a:gd name="connsiteX1" fmla="*/ 6065784 w 6066057"/>
              <a:gd name="connsiteY1" fmla="*/ 20807 h 6918211"/>
              <a:gd name="connsiteX2" fmla="*/ 6053499 w 6066057"/>
              <a:gd name="connsiteY2" fmla="*/ 6918169 h 6918211"/>
              <a:gd name="connsiteX3" fmla="*/ 0 w 6066057"/>
              <a:gd name="connsiteY3" fmla="*/ 6909860 h 6918211"/>
              <a:gd name="connsiteX4" fmla="*/ 2891251 w 6066057"/>
              <a:gd name="connsiteY4" fmla="*/ 0 h 6918211"/>
              <a:gd name="connsiteX0" fmla="*/ 2891251 w 6073557"/>
              <a:gd name="connsiteY0" fmla="*/ 1100 h 6919310"/>
              <a:gd name="connsiteX1" fmla="*/ 6073285 w 6073557"/>
              <a:gd name="connsiteY1" fmla="*/ 14377 h 6919310"/>
              <a:gd name="connsiteX2" fmla="*/ 6053499 w 6073557"/>
              <a:gd name="connsiteY2" fmla="*/ 6919269 h 6919310"/>
              <a:gd name="connsiteX3" fmla="*/ 0 w 6073557"/>
              <a:gd name="connsiteY3" fmla="*/ 6910960 h 6919310"/>
              <a:gd name="connsiteX4" fmla="*/ 2891251 w 6073557"/>
              <a:gd name="connsiteY4" fmla="*/ 1100 h 6919310"/>
              <a:gd name="connsiteX0" fmla="*/ 2891251 w 6073557"/>
              <a:gd name="connsiteY0" fmla="*/ 1100 h 6911781"/>
              <a:gd name="connsiteX1" fmla="*/ 6073285 w 6073557"/>
              <a:gd name="connsiteY1" fmla="*/ 14377 h 6911781"/>
              <a:gd name="connsiteX2" fmla="*/ 6068502 w 6073557"/>
              <a:gd name="connsiteY2" fmla="*/ 6911739 h 6911781"/>
              <a:gd name="connsiteX3" fmla="*/ 0 w 6073557"/>
              <a:gd name="connsiteY3" fmla="*/ 6910960 h 6911781"/>
              <a:gd name="connsiteX4" fmla="*/ 2891251 w 6073557"/>
              <a:gd name="connsiteY4" fmla="*/ 1100 h 6911781"/>
              <a:gd name="connsiteX0" fmla="*/ 2906254 w 6088560"/>
              <a:gd name="connsiteY0" fmla="*/ 1100 h 6933549"/>
              <a:gd name="connsiteX1" fmla="*/ 6088288 w 6088560"/>
              <a:gd name="connsiteY1" fmla="*/ 14377 h 6933549"/>
              <a:gd name="connsiteX2" fmla="*/ 6083505 w 6088560"/>
              <a:gd name="connsiteY2" fmla="*/ 6911739 h 6933549"/>
              <a:gd name="connsiteX3" fmla="*/ 0 w 6088560"/>
              <a:gd name="connsiteY3" fmla="*/ 6933549 h 6933549"/>
              <a:gd name="connsiteX4" fmla="*/ 2906254 w 6088560"/>
              <a:gd name="connsiteY4" fmla="*/ 1100 h 6933549"/>
              <a:gd name="connsiteX0" fmla="*/ 2906254 w 9163888"/>
              <a:gd name="connsiteY0" fmla="*/ 14528 h 6946977"/>
              <a:gd name="connsiteX1" fmla="*/ 9163748 w 9163888"/>
              <a:gd name="connsiteY1" fmla="*/ 11253 h 6946977"/>
              <a:gd name="connsiteX2" fmla="*/ 6083505 w 9163888"/>
              <a:gd name="connsiteY2" fmla="*/ 6925167 h 6946977"/>
              <a:gd name="connsiteX3" fmla="*/ 0 w 9163888"/>
              <a:gd name="connsiteY3" fmla="*/ 6946977 h 6946977"/>
              <a:gd name="connsiteX4" fmla="*/ 2906254 w 9163888"/>
              <a:gd name="connsiteY4" fmla="*/ 14528 h 6946977"/>
              <a:gd name="connsiteX0" fmla="*/ 2906254 w 9163888"/>
              <a:gd name="connsiteY0" fmla="*/ 14528 h 6946977"/>
              <a:gd name="connsiteX1" fmla="*/ 9163748 w 9163888"/>
              <a:gd name="connsiteY1" fmla="*/ 11253 h 6946977"/>
              <a:gd name="connsiteX2" fmla="*/ 6256655 w 9163888"/>
              <a:gd name="connsiteY2" fmla="*/ 6933444 h 6946977"/>
              <a:gd name="connsiteX3" fmla="*/ 0 w 9163888"/>
              <a:gd name="connsiteY3" fmla="*/ 6946977 h 6946977"/>
              <a:gd name="connsiteX4" fmla="*/ 2906254 w 9163888"/>
              <a:gd name="connsiteY4" fmla="*/ 14528 h 6946977"/>
              <a:gd name="connsiteX0" fmla="*/ 567043 w 9759923"/>
              <a:gd name="connsiteY0" fmla="*/ 14528 h 6946977"/>
              <a:gd name="connsiteX1" fmla="*/ 9759828 w 9759923"/>
              <a:gd name="connsiteY1" fmla="*/ 11253 h 6946977"/>
              <a:gd name="connsiteX2" fmla="*/ 6852735 w 9759923"/>
              <a:gd name="connsiteY2" fmla="*/ 6933444 h 6946977"/>
              <a:gd name="connsiteX3" fmla="*/ 596080 w 9759923"/>
              <a:gd name="connsiteY3" fmla="*/ 6946977 h 6946977"/>
              <a:gd name="connsiteX4" fmla="*/ 567043 w 9759923"/>
              <a:gd name="connsiteY4" fmla="*/ 14528 h 6946977"/>
              <a:gd name="connsiteX0" fmla="*/ 32 w 9192912"/>
              <a:gd name="connsiteY0" fmla="*/ 14528 h 6946977"/>
              <a:gd name="connsiteX1" fmla="*/ 9192817 w 9192912"/>
              <a:gd name="connsiteY1" fmla="*/ 11253 h 6946977"/>
              <a:gd name="connsiteX2" fmla="*/ 6285724 w 9192912"/>
              <a:gd name="connsiteY2" fmla="*/ 6933444 h 6946977"/>
              <a:gd name="connsiteX3" fmla="*/ 29069 w 9192912"/>
              <a:gd name="connsiteY3" fmla="*/ 6946977 h 6946977"/>
              <a:gd name="connsiteX4" fmla="*/ 32 w 9192912"/>
              <a:gd name="connsiteY4" fmla="*/ 14528 h 6946977"/>
              <a:gd name="connsiteX0" fmla="*/ 3944 w 9196824"/>
              <a:gd name="connsiteY0" fmla="*/ 14528 h 6938701"/>
              <a:gd name="connsiteX1" fmla="*/ 9196729 w 9196824"/>
              <a:gd name="connsiteY1" fmla="*/ 11253 h 6938701"/>
              <a:gd name="connsiteX2" fmla="*/ 6289636 w 9196824"/>
              <a:gd name="connsiteY2" fmla="*/ 6933444 h 6938701"/>
              <a:gd name="connsiteX3" fmla="*/ 0 w 9196824"/>
              <a:gd name="connsiteY3" fmla="*/ 6938701 h 6938701"/>
              <a:gd name="connsiteX4" fmla="*/ 3944 w 9196824"/>
              <a:gd name="connsiteY4" fmla="*/ 14528 h 6938701"/>
              <a:gd name="connsiteX0" fmla="*/ 5259 w 9198139"/>
              <a:gd name="connsiteY0" fmla="*/ 14528 h 6938724"/>
              <a:gd name="connsiteX1" fmla="*/ 9198044 w 9198139"/>
              <a:gd name="connsiteY1" fmla="*/ 11253 h 6938724"/>
              <a:gd name="connsiteX2" fmla="*/ 6290951 w 9198139"/>
              <a:gd name="connsiteY2" fmla="*/ 6933444 h 6938724"/>
              <a:gd name="connsiteX3" fmla="*/ 1315 w 9198139"/>
              <a:gd name="connsiteY3" fmla="*/ 6938701 h 6938724"/>
              <a:gd name="connsiteX4" fmla="*/ 5259 w 9198139"/>
              <a:gd name="connsiteY4" fmla="*/ 14528 h 6938724"/>
              <a:gd name="connsiteX0" fmla="*/ 5259 w 9198139"/>
              <a:gd name="connsiteY0" fmla="*/ 14528 h 6938724"/>
              <a:gd name="connsiteX1" fmla="*/ 9198044 w 9198139"/>
              <a:gd name="connsiteY1" fmla="*/ 11253 h 6938724"/>
              <a:gd name="connsiteX2" fmla="*/ 6290951 w 9198139"/>
              <a:gd name="connsiteY2" fmla="*/ 6933444 h 6938724"/>
              <a:gd name="connsiteX3" fmla="*/ 1315 w 9198139"/>
              <a:gd name="connsiteY3" fmla="*/ 6938701 h 6938724"/>
              <a:gd name="connsiteX4" fmla="*/ 5259 w 9198139"/>
              <a:gd name="connsiteY4" fmla="*/ 14528 h 6938724"/>
              <a:gd name="connsiteX0" fmla="*/ 5259 w 9198139"/>
              <a:gd name="connsiteY0" fmla="*/ 14528 h 6950037"/>
              <a:gd name="connsiteX1" fmla="*/ 9198044 w 9198139"/>
              <a:gd name="connsiteY1" fmla="*/ 11253 h 6950037"/>
              <a:gd name="connsiteX2" fmla="*/ 5944653 w 9198139"/>
              <a:gd name="connsiteY2" fmla="*/ 6949996 h 6950037"/>
              <a:gd name="connsiteX3" fmla="*/ 1315 w 9198139"/>
              <a:gd name="connsiteY3" fmla="*/ 6938701 h 6950037"/>
              <a:gd name="connsiteX4" fmla="*/ 5259 w 9198139"/>
              <a:gd name="connsiteY4" fmla="*/ 14528 h 6950037"/>
              <a:gd name="connsiteX0" fmla="*/ 5259 w 9198139"/>
              <a:gd name="connsiteY0" fmla="*/ 14528 h 6941762"/>
              <a:gd name="connsiteX1" fmla="*/ 9198044 w 9198139"/>
              <a:gd name="connsiteY1" fmla="*/ 11253 h 6941762"/>
              <a:gd name="connsiteX2" fmla="*/ 6249725 w 9198139"/>
              <a:gd name="connsiteY2" fmla="*/ 6941721 h 6941762"/>
              <a:gd name="connsiteX3" fmla="*/ 1315 w 9198139"/>
              <a:gd name="connsiteY3" fmla="*/ 6938701 h 6941762"/>
              <a:gd name="connsiteX4" fmla="*/ 5259 w 9198139"/>
              <a:gd name="connsiteY4" fmla="*/ 14528 h 6941762"/>
              <a:gd name="connsiteX0" fmla="*/ 5259 w 9198139"/>
              <a:gd name="connsiteY0" fmla="*/ 14528 h 6955449"/>
              <a:gd name="connsiteX1" fmla="*/ 9198044 w 9198139"/>
              <a:gd name="connsiteY1" fmla="*/ 11253 h 6955449"/>
              <a:gd name="connsiteX2" fmla="*/ 6249725 w 9198139"/>
              <a:gd name="connsiteY2" fmla="*/ 6941721 h 6955449"/>
              <a:gd name="connsiteX3" fmla="*/ 1315 w 9198139"/>
              <a:gd name="connsiteY3" fmla="*/ 6938701 h 6955449"/>
              <a:gd name="connsiteX4" fmla="*/ 5259 w 9198139"/>
              <a:gd name="connsiteY4" fmla="*/ 14528 h 6955449"/>
              <a:gd name="connsiteX0" fmla="*/ 5259 w 9198139"/>
              <a:gd name="connsiteY0" fmla="*/ 14528 h 6938724"/>
              <a:gd name="connsiteX1" fmla="*/ 9198044 w 9198139"/>
              <a:gd name="connsiteY1" fmla="*/ 11253 h 6938724"/>
              <a:gd name="connsiteX2" fmla="*/ 6785663 w 9198139"/>
              <a:gd name="connsiteY2" fmla="*/ 6221711 h 6938724"/>
              <a:gd name="connsiteX3" fmla="*/ 1315 w 9198139"/>
              <a:gd name="connsiteY3" fmla="*/ 6938701 h 6938724"/>
              <a:gd name="connsiteX4" fmla="*/ 5259 w 9198139"/>
              <a:gd name="connsiteY4" fmla="*/ 14528 h 6938724"/>
              <a:gd name="connsiteX0" fmla="*/ 5259 w 9198139"/>
              <a:gd name="connsiteY0" fmla="*/ 14528 h 6944393"/>
              <a:gd name="connsiteX1" fmla="*/ 9198044 w 9198139"/>
              <a:gd name="connsiteY1" fmla="*/ 11253 h 6944393"/>
              <a:gd name="connsiteX2" fmla="*/ 6290951 w 9198139"/>
              <a:gd name="connsiteY2" fmla="*/ 6925170 h 6944393"/>
              <a:gd name="connsiteX3" fmla="*/ 1315 w 9198139"/>
              <a:gd name="connsiteY3" fmla="*/ 6938701 h 6944393"/>
              <a:gd name="connsiteX4" fmla="*/ 5259 w 9198139"/>
              <a:gd name="connsiteY4" fmla="*/ 14528 h 6944393"/>
              <a:gd name="connsiteX0" fmla="*/ 5259 w 9198139"/>
              <a:gd name="connsiteY0" fmla="*/ 14528 h 6944393"/>
              <a:gd name="connsiteX1" fmla="*/ 9198044 w 9198139"/>
              <a:gd name="connsiteY1" fmla="*/ 11253 h 6944393"/>
              <a:gd name="connsiteX2" fmla="*/ 6290951 w 9198139"/>
              <a:gd name="connsiteY2" fmla="*/ 6925170 h 6944393"/>
              <a:gd name="connsiteX3" fmla="*/ 1315 w 9198139"/>
              <a:gd name="connsiteY3" fmla="*/ 6938701 h 6944393"/>
              <a:gd name="connsiteX4" fmla="*/ 5259 w 9198139"/>
              <a:gd name="connsiteY4" fmla="*/ 14528 h 6944393"/>
              <a:gd name="connsiteX0" fmla="*/ 5259 w 9535267"/>
              <a:gd name="connsiteY0" fmla="*/ 14528 h 6944393"/>
              <a:gd name="connsiteX1" fmla="*/ 9198044 w 9535267"/>
              <a:gd name="connsiteY1" fmla="*/ 11253 h 6944393"/>
              <a:gd name="connsiteX2" fmla="*/ 7424201 w 9535267"/>
              <a:gd name="connsiteY2" fmla="*/ 4222712 h 6944393"/>
              <a:gd name="connsiteX3" fmla="*/ 6290951 w 9535267"/>
              <a:gd name="connsiteY3" fmla="*/ 6925170 h 6944393"/>
              <a:gd name="connsiteX4" fmla="*/ 1315 w 9535267"/>
              <a:gd name="connsiteY4" fmla="*/ 6938701 h 6944393"/>
              <a:gd name="connsiteX5" fmla="*/ 5259 w 9535267"/>
              <a:gd name="connsiteY5" fmla="*/ 14528 h 6944393"/>
              <a:gd name="connsiteX0" fmla="*/ 5259 w 9453824"/>
              <a:gd name="connsiteY0" fmla="*/ 14528 h 7045699"/>
              <a:gd name="connsiteX1" fmla="*/ 9198044 w 9453824"/>
              <a:gd name="connsiteY1" fmla="*/ 11253 h 7045699"/>
              <a:gd name="connsiteX2" fmla="*/ 6327589 w 9453824"/>
              <a:gd name="connsiteY2" fmla="*/ 6531713 h 7045699"/>
              <a:gd name="connsiteX3" fmla="*/ 6290951 w 9453824"/>
              <a:gd name="connsiteY3" fmla="*/ 6925170 h 7045699"/>
              <a:gd name="connsiteX4" fmla="*/ 1315 w 9453824"/>
              <a:gd name="connsiteY4" fmla="*/ 6938701 h 7045699"/>
              <a:gd name="connsiteX5" fmla="*/ 5259 w 9453824"/>
              <a:gd name="connsiteY5" fmla="*/ 14528 h 7045699"/>
              <a:gd name="connsiteX0" fmla="*/ 5259 w 9523772"/>
              <a:gd name="connsiteY0" fmla="*/ 14528 h 7598415"/>
              <a:gd name="connsiteX1" fmla="*/ 9198044 w 9523772"/>
              <a:gd name="connsiteY1" fmla="*/ 11253 h 7598415"/>
              <a:gd name="connsiteX2" fmla="*/ 6327589 w 9523772"/>
              <a:gd name="connsiteY2" fmla="*/ 6531713 h 7598415"/>
              <a:gd name="connsiteX3" fmla="*/ 1315 w 9523772"/>
              <a:gd name="connsiteY3" fmla="*/ 6938701 h 7598415"/>
              <a:gd name="connsiteX4" fmla="*/ 5259 w 9523772"/>
              <a:gd name="connsiteY4" fmla="*/ 14528 h 7598415"/>
              <a:gd name="connsiteX0" fmla="*/ 5259 w 9520148"/>
              <a:gd name="connsiteY0" fmla="*/ 14528 h 7774219"/>
              <a:gd name="connsiteX1" fmla="*/ 9198044 w 9520148"/>
              <a:gd name="connsiteY1" fmla="*/ 11253 h 7774219"/>
              <a:gd name="connsiteX2" fmla="*/ 6286364 w 9520148"/>
              <a:gd name="connsiteY2" fmla="*/ 6928960 h 7774219"/>
              <a:gd name="connsiteX3" fmla="*/ 1315 w 9520148"/>
              <a:gd name="connsiteY3" fmla="*/ 6938701 h 7774219"/>
              <a:gd name="connsiteX4" fmla="*/ 5259 w 9520148"/>
              <a:gd name="connsiteY4" fmla="*/ 14528 h 7774219"/>
              <a:gd name="connsiteX0" fmla="*/ 5259 w 9440741"/>
              <a:gd name="connsiteY0" fmla="*/ 14528 h 7774219"/>
              <a:gd name="connsiteX1" fmla="*/ 9198044 w 9440741"/>
              <a:gd name="connsiteY1" fmla="*/ 11253 h 7774219"/>
              <a:gd name="connsiteX2" fmla="*/ 6286364 w 9440741"/>
              <a:gd name="connsiteY2" fmla="*/ 6928960 h 7774219"/>
              <a:gd name="connsiteX3" fmla="*/ 1315 w 9440741"/>
              <a:gd name="connsiteY3" fmla="*/ 6938701 h 7774219"/>
              <a:gd name="connsiteX4" fmla="*/ 5259 w 9440741"/>
              <a:gd name="connsiteY4" fmla="*/ 14528 h 7774219"/>
              <a:gd name="connsiteX0" fmla="*/ 5259 w 9393186"/>
              <a:gd name="connsiteY0" fmla="*/ 14528 h 7774219"/>
              <a:gd name="connsiteX1" fmla="*/ 9198044 w 9393186"/>
              <a:gd name="connsiteY1" fmla="*/ 11253 h 7774219"/>
              <a:gd name="connsiteX2" fmla="*/ 6286364 w 9393186"/>
              <a:gd name="connsiteY2" fmla="*/ 6928960 h 7774219"/>
              <a:gd name="connsiteX3" fmla="*/ 1315 w 9393186"/>
              <a:gd name="connsiteY3" fmla="*/ 6938701 h 7774219"/>
              <a:gd name="connsiteX4" fmla="*/ 5259 w 9393186"/>
              <a:gd name="connsiteY4" fmla="*/ 14528 h 7774219"/>
              <a:gd name="connsiteX0" fmla="*/ 5259 w 9458240"/>
              <a:gd name="connsiteY0" fmla="*/ 14528 h 7774219"/>
              <a:gd name="connsiteX1" fmla="*/ 9198044 w 9458240"/>
              <a:gd name="connsiteY1" fmla="*/ 11253 h 7774219"/>
              <a:gd name="connsiteX2" fmla="*/ 6286364 w 9458240"/>
              <a:gd name="connsiteY2" fmla="*/ 6928960 h 7774219"/>
              <a:gd name="connsiteX3" fmla="*/ 1315 w 9458240"/>
              <a:gd name="connsiteY3" fmla="*/ 6938701 h 7774219"/>
              <a:gd name="connsiteX4" fmla="*/ 5259 w 9458240"/>
              <a:gd name="connsiteY4" fmla="*/ 14528 h 7774219"/>
              <a:gd name="connsiteX0" fmla="*/ 5259 w 7160370"/>
              <a:gd name="connsiteY0" fmla="*/ 0 h 7759691"/>
              <a:gd name="connsiteX1" fmla="*/ 6534844 w 7160370"/>
              <a:gd name="connsiteY1" fmla="*/ 87761 h 7759691"/>
              <a:gd name="connsiteX2" fmla="*/ 6286364 w 7160370"/>
              <a:gd name="connsiteY2" fmla="*/ 6914432 h 7759691"/>
              <a:gd name="connsiteX3" fmla="*/ 1315 w 7160370"/>
              <a:gd name="connsiteY3" fmla="*/ 6924173 h 7759691"/>
              <a:gd name="connsiteX4" fmla="*/ 5259 w 7160370"/>
              <a:gd name="connsiteY4" fmla="*/ 0 h 7759691"/>
              <a:gd name="connsiteX0" fmla="*/ 5259 w 9450476"/>
              <a:gd name="connsiteY0" fmla="*/ 7614 h 7767305"/>
              <a:gd name="connsiteX1" fmla="*/ 9189798 w 9450476"/>
              <a:gd name="connsiteY1" fmla="*/ 12614 h 7767305"/>
              <a:gd name="connsiteX2" fmla="*/ 6286364 w 9450476"/>
              <a:gd name="connsiteY2" fmla="*/ 6922046 h 7767305"/>
              <a:gd name="connsiteX3" fmla="*/ 1315 w 9450476"/>
              <a:gd name="connsiteY3" fmla="*/ 6931787 h 7767305"/>
              <a:gd name="connsiteX4" fmla="*/ 5259 w 9450476"/>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411135"/>
              <a:gd name="connsiteX1" fmla="*/ 9189798 w 9189893"/>
              <a:gd name="connsiteY1" fmla="*/ 12614 h 7411135"/>
              <a:gd name="connsiteX2" fmla="*/ 6286364 w 9189893"/>
              <a:gd name="connsiteY2" fmla="*/ 6922046 h 7411135"/>
              <a:gd name="connsiteX3" fmla="*/ 1315 w 9189893"/>
              <a:gd name="connsiteY3" fmla="*/ 6931787 h 7411135"/>
              <a:gd name="connsiteX4" fmla="*/ 5259 w 9189893"/>
              <a:gd name="connsiteY4" fmla="*/ 7614 h 7411135"/>
              <a:gd name="connsiteX0" fmla="*/ 5259 w 9189893"/>
              <a:gd name="connsiteY0" fmla="*/ 7614 h 6944563"/>
              <a:gd name="connsiteX1" fmla="*/ 9189798 w 9189893"/>
              <a:gd name="connsiteY1" fmla="*/ 12614 h 6944563"/>
              <a:gd name="connsiteX2" fmla="*/ 6286364 w 9189893"/>
              <a:gd name="connsiteY2" fmla="*/ 6922046 h 6944563"/>
              <a:gd name="connsiteX3" fmla="*/ 1315 w 9189893"/>
              <a:gd name="connsiteY3" fmla="*/ 6931787 h 6944563"/>
              <a:gd name="connsiteX4" fmla="*/ 5259 w 9189893"/>
              <a:gd name="connsiteY4" fmla="*/ 7614 h 6944563"/>
              <a:gd name="connsiteX0" fmla="*/ 31 w 9242382"/>
              <a:gd name="connsiteY0" fmla="*/ 0 h 7061088"/>
              <a:gd name="connsiteX1" fmla="*/ 9242287 w 9242382"/>
              <a:gd name="connsiteY1" fmla="*/ 129139 h 7061088"/>
              <a:gd name="connsiteX2" fmla="*/ 6338853 w 9242382"/>
              <a:gd name="connsiteY2" fmla="*/ 7038571 h 7061088"/>
              <a:gd name="connsiteX3" fmla="*/ 53804 w 9242382"/>
              <a:gd name="connsiteY3" fmla="*/ 7048312 h 7061088"/>
              <a:gd name="connsiteX4" fmla="*/ 31 w 9242382"/>
              <a:gd name="connsiteY4" fmla="*/ 0 h 7061088"/>
              <a:gd name="connsiteX0" fmla="*/ 62079 w 9188998"/>
              <a:gd name="connsiteY0" fmla="*/ 460116 h 6933609"/>
              <a:gd name="connsiteX1" fmla="*/ 9188902 w 9188998"/>
              <a:gd name="connsiteY1" fmla="*/ 1660 h 6933609"/>
              <a:gd name="connsiteX2" fmla="*/ 6285468 w 9188998"/>
              <a:gd name="connsiteY2" fmla="*/ 6911092 h 6933609"/>
              <a:gd name="connsiteX3" fmla="*/ 419 w 9188998"/>
              <a:gd name="connsiteY3" fmla="*/ 6920833 h 6933609"/>
              <a:gd name="connsiteX4" fmla="*/ 62079 w 9188998"/>
              <a:gd name="connsiteY4" fmla="*/ 460116 h 6933609"/>
              <a:gd name="connsiteX0" fmla="*/ 31 w 9192910"/>
              <a:gd name="connsiteY0" fmla="*/ 0 h 6953501"/>
              <a:gd name="connsiteX1" fmla="*/ 9192815 w 9192910"/>
              <a:gd name="connsiteY1" fmla="*/ 21552 h 6953501"/>
              <a:gd name="connsiteX2" fmla="*/ 6289381 w 9192910"/>
              <a:gd name="connsiteY2" fmla="*/ 6930984 h 6953501"/>
              <a:gd name="connsiteX3" fmla="*/ 4332 w 9192910"/>
              <a:gd name="connsiteY3" fmla="*/ 6940725 h 6953501"/>
              <a:gd name="connsiteX4" fmla="*/ 31 w 9192910"/>
              <a:gd name="connsiteY4" fmla="*/ 0 h 6953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92910" h="6953501">
                <a:moveTo>
                  <a:pt x="31" y="0"/>
                </a:moveTo>
                <a:cubicBezTo>
                  <a:pt x="-19640" y="19664"/>
                  <a:pt x="9227234" y="-12861"/>
                  <a:pt x="9192815" y="21552"/>
                </a:cubicBezTo>
                <a:cubicBezTo>
                  <a:pt x="8252572" y="1509135"/>
                  <a:pt x="7228517" y="3682584"/>
                  <a:pt x="6289381" y="6930984"/>
                </a:cubicBezTo>
                <a:cubicBezTo>
                  <a:pt x="6281955" y="6926921"/>
                  <a:pt x="2669" y="6975871"/>
                  <a:pt x="4332" y="6940725"/>
                </a:cubicBezTo>
                <a:cubicBezTo>
                  <a:pt x="-2565" y="6955528"/>
                  <a:pt x="12252" y="10009"/>
                  <a:pt x="31" y="0"/>
                </a:cubicBezTo>
                <a:close/>
              </a:path>
            </a:pathLst>
          </a:custGeom>
          <a:solidFill>
            <a:srgbClr val="3B2E82">
              <a:alpha val="25891"/>
            </a:srgbClr>
          </a:solidFill>
        </p:spPr>
        <p:txBody>
          <a:bodyPr anchor="ctr" anchorCtr="0">
            <a:normAutofit/>
          </a:bodyPr>
          <a:lstStyle>
            <a:lvl1pPr marL="0" indent="0" algn="ctr">
              <a:buFontTx/>
              <a:buNone/>
              <a:defRPr sz="1500" baseline="0">
                <a:solidFill>
                  <a:schemeClr val="bg1"/>
                </a:solidFill>
                <a:latin typeface="MuktaMahee Regular" panose="020B0000000000000000" pitchFamily="34" charset="77"/>
              </a:defRPr>
            </a:lvl1pPr>
          </a:lstStyle>
          <a:p>
            <a:r>
              <a:rPr lang="en-US"/>
              <a:t>[ Insert Picture ]</a:t>
            </a:r>
          </a:p>
        </p:txBody>
      </p:sp>
      <p:sp>
        <p:nvSpPr>
          <p:cNvPr id="14" name="Picture Placeholder 24">
            <a:extLst>
              <a:ext uri="{FF2B5EF4-FFF2-40B4-BE49-F238E27FC236}">
                <a16:creationId xmlns:a16="http://schemas.microsoft.com/office/drawing/2014/main" id="{FF96A111-B266-1C4C-97BA-B52881632B7C}"/>
              </a:ext>
            </a:extLst>
          </p:cNvPr>
          <p:cNvSpPr>
            <a:spLocks noGrp="1" noChangeAspect="1"/>
          </p:cNvSpPr>
          <p:nvPr>
            <p:ph type="pic" sz="quarter" idx="17"/>
          </p:nvPr>
        </p:nvSpPr>
        <p:spPr>
          <a:xfrm>
            <a:off x="-11114" y="-80492"/>
            <a:ext cx="6354249" cy="2016383"/>
          </a:xfrm>
          <a:blipFill dpi="0" rotWithShape="1">
            <a:blip r:embed="rId2">
              <a:alphaModFix amt="27000"/>
              <a:extLst>
                <a:ext uri="{96DAC541-7B7A-43D3-8B79-37D633B846F1}">
                  <asvg:svgBlip xmlns:asvg="http://schemas.microsoft.com/office/drawing/2016/SVG/main" r:embed="rId3"/>
                </a:ext>
              </a:extLst>
            </a:blip>
            <a:srcRect/>
            <a:stretch>
              <a:fillRect/>
            </a:stretch>
          </a:blipFill>
        </p:spPr>
        <p:txBody>
          <a:bodyPr/>
          <a:lstStyle>
            <a:lvl1pPr>
              <a:defRPr>
                <a:solidFill>
                  <a:schemeClr val="tx1">
                    <a:alpha val="0"/>
                  </a:schemeClr>
                </a:solidFill>
              </a:defRPr>
            </a:lvl1pPr>
          </a:lstStyle>
          <a:p>
            <a:r>
              <a:rPr lang="en-US"/>
              <a:t>Click icon to add picture</a:t>
            </a:r>
          </a:p>
        </p:txBody>
      </p:sp>
      <p:sp>
        <p:nvSpPr>
          <p:cNvPr id="2" name="Title 1"/>
          <p:cNvSpPr>
            <a:spLocks noGrp="1"/>
          </p:cNvSpPr>
          <p:nvPr>
            <p:ph type="title"/>
          </p:nvPr>
        </p:nvSpPr>
        <p:spPr>
          <a:xfrm>
            <a:off x="426460" y="814748"/>
            <a:ext cx="7681906" cy="513659"/>
          </a:xfrm>
          <a:prstGeom prst="rect">
            <a:avLst/>
          </a:prstGeom>
        </p:spPr>
        <p:txBody>
          <a:bodyPr anchor="t" anchorCtr="0">
            <a:noAutofit/>
          </a:bodyPr>
          <a:lstStyle>
            <a:lvl1pPr>
              <a:defRPr sz="3800" b="0" i="0" kern="0" spc="100" baseline="0">
                <a:solidFill>
                  <a:schemeClr val="bg1"/>
                </a:solidFill>
                <a:latin typeface="IvyPresto Display SemiBold" panose="020B0404020101010102" pitchFamily="34" charset="0"/>
              </a:defRPr>
            </a:lvl1pPr>
          </a:lstStyle>
          <a:p>
            <a:r>
              <a:rPr lang="en-US"/>
              <a:t>Click to edit Master title style</a:t>
            </a:r>
          </a:p>
        </p:txBody>
      </p:sp>
      <p:sp>
        <p:nvSpPr>
          <p:cNvPr id="3" name="Text Placeholder 2"/>
          <p:cNvSpPr>
            <a:spLocks noGrp="1"/>
          </p:cNvSpPr>
          <p:nvPr>
            <p:ph type="body" idx="1"/>
          </p:nvPr>
        </p:nvSpPr>
        <p:spPr>
          <a:xfrm>
            <a:off x="430960" y="326314"/>
            <a:ext cx="7677406" cy="293791"/>
          </a:xfrm>
          <a:prstGeom prst="rect">
            <a:avLst/>
          </a:prstGeom>
        </p:spPr>
        <p:txBody>
          <a:bodyPr anchor="t" anchorCtr="0">
            <a:noAutofit/>
          </a:bodyPr>
          <a:lstStyle>
            <a:lvl1pPr marL="0" indent="0">
              <a:buNone/>
              <a:defRPr sz="1500" b="1" kern="0" spc="20" baseline="0">
                <a:solidFill>
                  <a:schemeClr val="bg1">
                    <a:alpha val="50000"/>
                  </a:scheme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8034224" y="2935482"/>
            <a:ext cx="3414660" cy="580261"/>
          </a:xfrm>
          <a:prstGeom prst="rect">
            <a:avLst/>
          </a:prstGeom>
        </p:spPr>
        <p:txBody>
          <a:bodyPr anchor="t" anchorCtr="0">
            <a:noAutofit/>
          </a:bodyPr>
          <a:lstStyle>
            <a:lvl1pPr marL="0" indent="0" algn="r">
              <a:lnSpc>
                <a:spcPts val="3000"/>
              </a:lnSpc>
              <a:buNone/>
              <a:defRPr sz="2500" b="0" i="0" kern="0" spc="0" baseline="0">
                <a:solidFill>
                  <a:schemeClr val="tx1"/>
                </a:solidFill>
                <a:latin typeface="MuktaMahee Medium" panose="020B0000000000000000"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Slide Number Placeholder 8"/>
          <p:cNvSpPr>
            <a:spLocks noGrp="1"/>
          </p:cNvSpPr>
          <p:nvPr>
            <p:ph type="sldNum" sz="quarter" idx="12"/>
          </p:nvPr>
        </p:nvSpPr>
        <p:spPr>
          <a:xfrm>
            <a:off x="10102171" y="6158274"/>
            <a:ext cx="1677571" cy="365125"/>
          </a:xfrm>
        </p:spPr>
        <p:txBody>
          <a:bodyPr anchor="t" anchorCtr="0"/>
          <a:lstStyle>
            <a:lvl1pPr>
              <a:defRPr baseline="0">
                <a:solidFill>
                  <a:schemeClr val="tx1"/>
                </a:solidFill>
              </a:defRPr>
            </a:lvl1pPr>
          </a:lstStyle>
          <a:p>
            <a:fld id="{A738FFEA-31A8-2A45-BE95-11B41D2245F5}" type="slidenum">
              <a:rPr lang="en-US" smtClean="0"/>
              <a:pPr/>
              <a:t>‹#›</a:t>
            </a:fld>
            <a:endParaRPr lang="en-US"/>
          </a:p>
        </p:txBody>
      </p:sp>
      <p:sp>
        <p:nvSpPr>
          <p:cNvPr id="18" name="Text Placeholder 17">
            <a:extLst>
              <a:ext uri="{FF2B5EF4-FFF2-40B4-BE49-F238E27FC236}">
                <a16:creationId xmlns:a16="http://schemas.microsoft.com/office/drawing/2014/main" id="{AB857902-7C07-AB4B-926B-5D21B323C397}"/>
              </a:ext>
            </a:extLst>
          </p:cNvPr>
          <p:cNvSpPr>
            <a:spLocks noGrp="1"/>
          </p:cNvSpPr>
          <p:nvPr>
            <p:ph type="body" sz="quarter" idx="14"/>
          </p:nvPr>
        </p:nvSpPr>
        <p:spPr>
          <a:xfrm>
            <a:off x="8034224" y="3970938"/>
            <a:ext cx="3414660" cy="1301043"/>
          </a:xfrm>
          <a:prstGeom prst="rect">
            <a:avLst/>
          </a:prstGeom>
        </p:spPr>
        <p:txBody>
          <a:bodyPr>
            <a:noAutofit/>
          </a:bodyPr>
          <a:lstStyle>
            <a:lvl1pPr marL="0" indent="0" algn="r">
              <a:lnSpc>
                <a:spcPts val="2600"/>
              </a:lnSpc>
              <a:spcBef>
                <a:spcPts val="0"/>
              </a:spcBef>
              <a:buFontTx/>
              <a:buNone/>
              <a:defRPr sz="1600" kern="0" spc="10" baseline="0">
                <a:solidFill>
                  <a:schemeClr val="tx1"/>
                </a:solidFill>
                <a:latin typeface="IvyPresto Text" panose="020B0404020101010102" pitchFamily="34" charset="0"/>
              </a:defRPr>
            </a:lvl1pPr>
          </a:lstStyle>
          <a:p>
            <a:pPr lvl="0"/>
            <a:r>
              <a:rPr lang="en-US"/>
              <a:t>Click to edit Master text styles</a:t>
            </a:r>
          </a:p>
        </p:txBody>
      </p:sp>
      <p:sp>
        <p:nvSpPr>
          <p:cNvPr id="16" name="Picture Placeholder 12">
            <a:extLst>
              <a:ext uri="{FF2B5EF4-FFF2-40B4-BE49-F238E27FC236}">
                <a16:creationId xmlns:a16="http://schemas.microsoft.com/office/drawing/2014/main" id="{5B38AF0F-1B78-C244-9761-6E35E5C56DE2}"/>
              </a:ext>
            </a:extLst>
          </p:cNvPr>
          <p:cNvSpPr>
            <a:spLocks noGrp="1" noChangeAspect="1"/>
          </p:cNvSpPr>
          <p:nvPr>
            <p:ph type="pic" sz="quarter" idx="16" hasCustomPrompt="1"/>
          </p:nvPr>
        </p:nvSpPr>
        <p:spPr>
          <a:xfrm>
            <a:off x="501197" y="6102003"/>
            <a:ext cx="1516740" cy="264328"/>
          </a:xfrm>
          <a:blipFill dpi="0" rotWithShape="1">
            <a:blip r:embed="rId4">
              <a:alphaModFix amt="50000"/>
            </a:blip>
            <a:srcRect/>
            <a:stretch>
              <a:fillRect/>
            </a:stretch>
          </a:blipFill>
        </p:spPr>
        <p:txBody>
          <a:bodyPr/>
          <a:lstStyle>
            <a:lvl1pPr>
              <a:defRPr>
                <a:solidFill>
                  <a:schemeClr val="tx1">
                    <a:alpha val="0"/>
                  </a:schemeClr>
                </a:solidFill>
              </a:defRPr>
            </a:lvl1pPr>
          </a:lstStyle>
          <a:p>
            <a:r>
              <a:rPr lang="en-US"/>
              <a:t>Logo</a:t>
            </a:r>
          </a:p>
        </p:txBody>
      </p:sp>
    </p:spTree>
    <p:extLst>
      <p:ext uri="{BB962C8B-B14F-4D97-AF65-F5344CB8AC3E}">
        <p14:creationId xmlns:p14="http://schemas.microsoft.com/office/powerpoint/2010/main" val="36219672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Slide Number Placeholder 8">
            <a:extLst>
              <a:ext uri="{FF2B5EF4-FFF2-40B4-BE49-F238E27FC236}">
                <a16:creationId xmlns:a16="http://schemas.microsoft.com/office/drawing/2014/main" id="{422E2BA7-ED1C-CB44-A533-D08C35AF587D}"/>
              </a:ext>
            </a:extLst>
          </p:cNvPr>
          <p:cNvSpPr>
            <a:spLocks noGrp="1"/>
          </p:cNvSpPr>
          <p:nvPr>
            <p:ph type="sldNum" sz="quarter" idx="12"/>
          </p:nvPr>
        </p:nvSpPr>
        <p:spPr>
          <a:xfrm>
            <a:off x="10102171" y="6158274"/>
            <a:ext cx="1677571" cy="365125"/>
          </a:xfrm>
        </p:spPr>
        <p:txBody>
          <a:bodyPr anchor="t" anchorCtr="0"/>
          <a:lstStyle>
            <a:lvl1pPr>
              <a:defRPr baseline="0">
                <a:solidFill>
                  <a:schemeClr val="tx1"/>
                </a:solidFill>
              </a:defRPr>
            </a:lvl1pPr>
          </a:lstStyle>
          <a:p>
            <a:fld id="{A738FFEA-31A8-2A45-BE95-11B41D2245F5}" type="slidenum">
              <a:rPr lang="en-US" smtClean="0"/>
              <a:pPr/>
              <a:t>‹#›</a:t>
            </a:fld>
            <a:endParaRPr lang="en-US"/>
          </a:p>
        </p:txBody>
      </p:sp>
      <p:sp>
        <p:nvSpPr>
          <p:cNvPr id="8" name="Title 1">
            <a:extLst>
              <a:ext uri="{FF2B5EF4-FFF2-40B4-BE49-F238E27FC236}">
                <a16:creationId xmlns:a16="http://schemas.microsoft.com/office/drawing/2014/main" id="{D8B6D334-E4B5-F142-B852-9C734F11C150}"/>
              </a:ext>
            </a:extLst>
          </p:cNvPr>
          <p:cNvSpPr>
            <a:spLocks noGrp="1"/>
          </p:cNvSpPr>
          <p:nvPr>
            <p:ph type="title"/>
          </p:nvPr>
        </p:nvSpPr>
        <p:spPr>
          <a:xfrm>
            <a:off x="426460" y="814748"/>
            <a:ext cx="11353282" cy="513659"/>
          </a:xfrm>
          <a:prstGeom prst="rect">
            <a:avLst/>
          </a:prstGeom>
        </p:spPr>
        <p:txBody>
          <a:bodyPr anchor="t" anchorCtr="0">
            <a:noAutofit/>
          </a:bodyPr>
          <a:lstStyle>
            <a:lvl1pPr>
              <a:defRPr sz="3800" b="0" i="0" kern="0" spc="100" baseline="0">
                <a:solidFill>
                  <a:schemeClr val="tx1"/>
                </a:solidFill>
                <a:latin typeface="IvyPresto Display SemiBold" panose="020B0404020101010102" pitchFamily="34" charset="0"/>
              </a:defRPr>
            </a:lvl1pPr>
          </a:lstStyle>
          <a:p>
            <a:r>
              <a:rPr lang="en-US"/>
              <a:t>Click to edit Master title style</a:t>
            </a:r>
          </a:p>
        </p:txBody>
      </p:sp>
      <p:sp>
        <p:nvSpPr>
          <p:cNvPr id="9" name="Text Placeholder 2">
            <a:extLst>
              <a:ext uri="{FF2B5EF4-FFF2-40B4-BE49-F238E27FC236}">
                <a16:creationId xmlns:a16="http://schemas.microsoft.com/office/drawing/2014/main" id="{3334F7AB-BA8E-9948-BFE6-E9279EBC83BA}"/>
              </a:ext>
            </a:extLst>
          </p:cNvPr>
          <p:cNvSpPr>
            <a:spLocks noGrp="1"/>
          </p:cNvSpPr>
          <p:nvPr>
            <p:ph type="body" idx="1"/>
          </p:nvPr>
        </p:nvSpPr>
        <p:spPr>
          <a:xfrm>
            <a:off x="430960" y="334552"/>
            <a:ext cx="11348782" cy="293791"/>
          </a:xfrm>
          <a:prstGeom prst="rect">
            <a:avLst/>
          </a:prstGeom>
        </p:spPr>
        <p:txBody>
          <a:bodyPr anchor="t" anchorCtr="0">
            <a:noAutofit/>
          </a:bodyPr>
          <a:lstStyle>
            <a:lvl1pPr marL="0" indent="0">
              <a:buNone/>
              <a:defRPr sz="1500" b="1" kern="0" spc="20" baseline="0">
                <a:solidFill>
                  <a:srgbClr val="F7543D">
                    <a:alpha val="50000"/>
                  </a:srgb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Tree>
    <p:extLst>
      <p:ext uri="{BB962C8B-B14F-4D97-AF65-F5344CB8AC3E}">
        <p14:creationId xmlns:p14="http://schemas.microsoft.com/office/powerpoint/2010/main" val="306514701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5" name="Slide Number Placeholder 8">
            <a:extLst>
              <a:ext uri="{FF2B5EF4-FFF2-40B4-BE49-F238E27FC236}">
                <a16:creationId xmlns:a16="http://schemas.microsoft.com/office/drawing/2014/main" id="{8AFC3F8F-4187-9444-AAB0-E41BA9C093E8}"/>
              </a:ext>
            </a:extLst>
          </p:cNvPr>
          <p:cNvSpPr>
            <a:spLocks noGrp="1"/>
          </p:cNvSpPr>
          <p:nvPr>
            <p:ph type="sldNum" sz="quarter" idx="12"/>
          </p:nvPr>
        </p:nvSpPr>
        <p:spPr>
          <a:xfrm>
            <a:off x="10102171" y="6158274"/>
            <a:ext cx="1677571" cy="365125"/>
          </a:xfrm>
        </p:spPr>
        <p:txBody>
          <a:bodyPr anchor="t" anchorCtr="0"/>
          <a:lstStyle>
            <a:lvl1pPr>
              <a:defRPr baseline="0">
                <a:solidFill>
                  <a:schemeClr val="tx1"/>
                </a:solidFill>
              </a:defRPr>
            </a:lvl1pPr>
          </a:lstStyle>
          <a:p>
            <a:fld id="{A738FFEA-31A8-2A45-BE95-11B41D2245F5}" type="slidenum">
              <a:rPr lang="en-US" smtClean="0"/>
              <a:pPr/>
              <a:t>‹#›</a:t>
            </a:fld>
            <a:endParaRPr lang="en-US"/>
          </a:p>
        </p:txBody>
      </p:sp>
    </p:spTree>
    <p:extLst>
      <p:ext uri="{BB962C8B-B14F-4D97-AF65-F5344CB8AC3E}">
        <p14:creationId xmlns:p14="http://schemas.microsoft.com/office/powerpoint/2010/main" val="7643361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62C10AAB-0A7C-9D48-81EF-4D8B643B7684}"/>
              </a:ext>
            </a:extLst>
          </p:cNvPr>
          <p:cNvPicPr>
            <a:picLocks noChangeAspect="1"/>
          </p:cNvPicPr>
          <p:nvPr userDrawn="1"/>
        </p:nvPicPr>
        <p:blipFill>
          <a:blip r:embed="rId2"/>
          <a:stretch>
            <a:fillRect/>
          </a:stretch>
        </p:blipFill>
        <p:spPr>
          <a:xfrm>
            <a:off x="0" y="0"/>
            <a:ext cx="12211267" cy="6876000"/>
          </a:xfrm>
          <a:prstGeom prst="rect">
            <a:avLst/>
          </a:prstGeom>
        </p:spPr>
      </p:pic>
      <p:sp>
        <p:nvSpPr>
          <p:cNvPr id="2" name="Title 1"/>
          <p:cNvSpPr>
            <a:spLocks noGrp="1"/>
          </p:cNvSpPr>
          <p:nvPr>
            <p:ph type="ctrTitle" hasCustomPrompt="1"/>
          </p:nvPr>
        </p:nvSpPr>
        <p:spPr>
          <a:xfrm>
            <a:off x="6613509" y="3080340"/>
            <a:ext cx="5213496" cy="723601"/>
          </a:xfrm>
          <a:prstGeom prst="rect">
            <a:avLst/>
          </a:prstGeom>
        </p:spPr>
        <p:txBody>
          <a:bodyPr anchor="ctr" anchorCtr="0">
            <a:noAutofit/>
          </a:bodyPr>
          <a:lstStyle>
            <a:lvl1pPr algn="r">
              <a:lnSpc>
                <a:spcPts val="5900"/>
              </a:lnSpc>
              <a:defRPr sz="4900" b="0" i="0" kern="0" spc="200" baseline="0">
                <a:solidFill>
                  <a:schemeClr val="bg1"/>
                </a:solidFill>
                <a:latin typeface="IvyPresto Display SemiBold" panose="020B0404020101010102" pitchFamily="34" charset="0"/>
              </a:defRPr>
            </a:lvl1pPr>
          </a:lstStyle>
          <a:p>
            <a:r>
              <a:rPr lang="en-US"/>
              <a:t>Click to Add</a:t>
            </a:r>
            <a:br>
              <a:rPr lang="en-US"/>
            </a:br>
            <a:r>
              <a:rPr lang="en-US"/>
              <a:t>End Message</a:t>
            </a:r>
          </a:p>
        </p:txBody>
      </p:sp>
    </p:spTree>
    <p:extLst>
      <p:ext uri="{BB962C8B-B14F-4D97-AF65-F5344CB8AC3E}">
        <p14:creationId xmlns:p14="http://schemas.microsoft.com/office/powerpoint/2010/main" val="370052127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D14DEE-54F8-445A-8493-8D6AEAF4735C}"/>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5D8C90B0-6E00-4339-B164-EFC6F50F3F9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2B8B3230-4263-4F25-A2A7-CDFC27D0118C}"/>
              </a:ext>
            </a:extLst>
          </p:cNvPr>
          <p:cNvSpPr>
            <a:spLocks noGrp="1"/>
          </p:cNvSpPr>
          <p:nvPr>
            <p:ph type="dt" sz="half" idx="10"/>
          </p:nvPr>
        </p:nvSpPr>
        <p:spPr/>
        <p:txBody>
          <a:bodyPr/>
          <a:lstStyle/>
          <a:p>
            <a:fld id="{5F40CD38-0AEB-40DE-A552-E2415926F901}" type="datetimeFigureOut">
              <a:rPr lang="en-CA" smtClean="0"/>
              <a:t>2024-12-02</a:t>
            </a:fld>
            <a:endParaRPr lang="en-CA"/>
          </a:p>
        </p:txBody>
      </p:sp>
      <p:sp>
        <p:nvSpPr>
          <p:cNvPr id="5" name="Footer Placeholder 4">
            <a:extLst>
              <a:ext uri="{FF2B5EF4-FFF2-40B4-BE49-F238E27FC236}">
                <a16:creationId xmlns:a16="http://schemas.microsoft.com/office/drawing/2014/main" id="{BFFF3F8B-C642-4460-A50A-0DB0778878C3}"/>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5E3B347E-0B69-4DE2-A626-FCEC157ECDC7}"/>
              </a:ext>
            </a:extLst>
          </p:cNvPr>
          <p:cNvSpPr>
            <a:spLocks noGrp="1"/>
          </p:cNvSpPr>
          <p:nvPr>
            <p:ph type="sldNum" sz="quarter" idx="12"/>
          </p:nvPr>
        </p:nvSpPr>
        <p:spPr/>
        <p:txBody>
          <a:bodyPr/>
          <a:lstStyle/>
          <a:p>
            <a:fld id="{4D92EB4B-722A-417A-874E-D077DFB80C4E}" type="slidenum">
              <a:rPr lang="en-CA" smtClean="0"/>
              <a:t>‹#›</a:t>
            </a:fld>
            <a:endParaRPr lang="en-CA"/>
          </a:p>
        </p:txBody>
      </p:sp>
    </p:spTree>
    <p:extLst>
      <p:ext uri="{BB962C8B-B14F-4D97-AF65-F5344CB8AC3E}">
        <p14:creationId xmlns:p14="http://schemas.microsoft.com/office/powerpoint/2010/main" val="8452509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BF5822-3420-C3B0-2452-3544F800020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28CE080-FFA5-0B31-A48E-A3BB773890E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4E73626-D423-25A0-688B-7B2A240F3715}"/>
              </a:ext>
            </a:extLst>
          </p:cNvPr>
          <p:cNvSpPr>
            <a:spLocks noGrp="1"/>
          </p:cNvSpPr>
          <p:nvPr>
            <p:ph type="dt" sz="half" idx="10"/>
          </p:nvPr>
        </p:nvSpPr>
        <p:spPr/>
        <p:txBody>
          <a:bodyPr/>
          <a:lstStyle/>
          <a:p>
            <a:fld id="{4F5D3A26-51FA-1344-AEE2-154FE780CA73}" type="datetimeFigureOut">
              <a:rPr lang="en-US" smtClean="0"/>
              <a:t>12/2/2024</a:t>
            </a:fld>
            <a:endParaRPr lang="en-US"/>
          </a:p>
        </p:txBody>
      </p:sp>
      <p:sp>
        <p:nvSpPr>
          <p:cNvPr id="5" name="Footer Placeholder 4">
            <a:extLst>
              <a:ext uri="{FF2B5EF4-FFF2-40B4-BE49-F238E27FC236}">
                <a16:creationId xmlns:a16="http://schemas.microsoft.com/office/drawing/2014/main" id="{5A4AA8A7-3837-791D-8870-15CAF3B53F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86FC41A-16D7-0A1F-1646-82A3D86171EE}"/>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4192851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B30D9F-B06C-787E-63E7-4D8FA1811F0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EE16FFA-578F-2D34-6BAF-3E10F94DFDD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BE9FC44-A906-716F-4C70-DCF7D6BDED7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1500F3B-337F-8646-4265-A8E860131359}"/>
              </a:ext>
            </a:extLst>
          </p:cNvPr>
          <p:cNvSpPr>
            <a:spLocks noGrp="1"/>
          </p:cNvSpPr>
          <p:nvPr>
            <p:ph type="dt" sz="half" idx="10"/>
          </p:nvPr>
        </p:nvSpPr>
        <p:spPr/>
        <p:txBody>
          <a:bodyPr/>
          <a:lstStyle/>
          <a:p>
            <a:fld id="{4F5D3A26-51FA-1344-AEE2-154FE780CA73}" type="datetimeFigureOut">
              <a:rPr lang="en-US" smtClean="0"/>
              <a:t>12/2/2024</a:t>
            </a:fld>
            <a:endParaRPr lang="en-US"/>
          </a:p>
        </p:txBody>
      </p:sp>
      <p:sp>
        <p:nvSpPr>
          <p:cNvPr id="6" name="Footer Placeholder 5">
            <a:extLst>
              <a:ext uri="{FF2B5EF4-FFF2-40B4-BE49-F238E27FC236}">
                <a16:creationId xmlns:a16="http://schemas.microsoft.com/office/drawing/2014/main" id="{6DC7D1BB-52A6-8D27-55F6-DCEC2BD764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9989DA-406E-B9E7-65EF-73BEFBCCF0BE}"/>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38756332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6EB6A5-3B4D-8B26-29F7-D994A76A0AC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20AB528-AE53-91A2-0917-B6F28E528B7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3B23E3E-DC54-3253-2617-BA9CF6A648E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0085803-8FB0-719E-33D9-701D065B7F1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B6327A5-3846-8693-890C-3DEB2723236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0DFB6BD-E400-4409-04D7-2F22B67860B8}"/>
              </a:ext>
            </a:extLst>
          </p:cNvPr>
          <p:cNvSpPr>
            <a:spLocks noGrp="1"/>
          </p:cNvSpPr>
          <p:nvPr>
            <p:ph type="dt" sz="half" idx="10"/>
          </p:nvPr>
        </p:nvSpPr>
        <p:spPr/>
        <p:txBody>
          <a:bodyPr/>
          <a:lstStyle/>
          <a:p>
            <a:fld id="{4F5D3A26-51FA-1344-AEE2-154FE780CA73}" type="datetimeFigureOut">
              <a:rPr lang="en-US" smtClean="0"/>
              <a:t>12/2/2024</a:t>
            </a:fld>
            <a:endParaRPr lang="en-US"/>
          </a:p>
        </p:txBody>
      </p:sp>
      <p:sp>
        <p:nvSpPr>
          <p:cNvPr id="8" name="Footer Placeholder 7">
            <a:extLst>
              <a:ext uri="{FF2B5EF4-FFF2-40B4-BE49-F238E27FC236}">
                <a16:creationId xmlns:a16="http://schemas.microsoft.com/office/drawing/2014/main" id="{C0B9ED74-F38D-F504-5215-52D83241C7E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A9F4862-395A-1779-279C-3C841B520503}"/>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36811397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1BE14D-2A16-604E-199E-A43BC11B2C6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C37209A-0DD7-CA41-3B41-897A6793BB12}"/>
              </a:ext>
            </a:extLst>
          </p:cNvPr>
          <p:cNvSpPr>
            <a:spLocks noGrp="1"/>
          </p:cNvSpPr>
          <p:nvPr>
            <p:ph type="dt" sz="half" idx="10"/>
          </p:nvPr>
        </p:nvSpPr>
        <p:spPr/>
        <p:txBody>
          <a:bodyPr/>
          <a:lstStyle/>
          <a:p>
            <a:fld id="{4F5D3A26-51FA-1344-AEE2-154FE780CA73}" type="datetimeFigureOut">
              <a:rPr lang="en-US" smtClean="0"/>
              <a:t>12/2/2024</a:t>
            </a:fld>
            <a:endParaRPr lang="en-US"/>
          </a:p>
        </p:txBody>
      </p:sp>
      <p:sp>
        <p:nvSpPr>
          <p:cNvPr id="4" name="Footer Placeholder 3">
            <a:extLst>
              <a:ext uri="{FF2B5EF4-FFF2-40B4-BE49-F238E27FC236}">
                <a16:creationId xmlns:a16="http://schemas.microsoft.com/office/drawing/2014/main" id="{C715F745-730B-4269-CB28-E2B43EFE1C1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E9944EA-E6BA-BA0E-0786-A94905605CAD}"/>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16859171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D342025-567A-771D-20A5-0A9D3618A9B8}"/>
              </a:ext>
            </a:extLst>
          </p:cNvPr>
          <p:cNvSpPr>
            <a:spLocks noGrp="1"/>
          </p:cNvSpPr>
          <p:nvPr>
            <p:ph type="dt" sz="half" idx="10"/>
          </p:nvPr>
        </p:nvSpPr>
        <p:spPr/>
        <p:txBody>
          <a:bodyPr/>
          <a:lstStyle/>
          <a:p>
            <a:fld id="{4F5D3A26-51FA-1344-AEE2-154FE780CA73}" type="datetimeFigureOut">
              <a:rPr lang="en-US" smtClean="0"/>
              <a:t>12/2/2024</a:t>
            </a:fld>
            <a:endParaRPr lang="en-US"/>
          </a:p>
        </p:txBody>
      </p:sp>
      <p:sp>
        <p:nvSpPr>
          <p:cNvPr id="3" name="Footer Placeholder 2">
            <a:extLst>
              <a:ext uri="{FF2B5EF4-FFF2-40B4-BE49-F238E27FC236}">
                <a16:creationId xmlns:a16="http://schemas.microsoft.com/office/drawing/2014/main" id="{2C5BEECB-8C30-20C3-3FF0-96A932556D9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86BF557-42A6-A888-3FED-95473370389F}"/>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18650788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A2E8F-4761-F6A9-4B89-A62176AA3BF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091E63A-370C-01B2-8D3B-7164E6B8369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DBB8C3E-39DB-C343-2D8E-9718D913B27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04EE4CB-9BC2-3F53-3B21-632815C3BF71}"/>
              </a:ext>
            </a:extLst>
          </p:cNvPr>
          <p:cNvSpPr>
            <a:spLocks noGrp="1"/>
          </p:cNvSpPr>
          <p:nvPr>
            <p:ph type="dt" sz="half" idx="10"/>
          </p:nvPr>
        </p:nvSpPr>
        <p:spPr/>
        <p:txBody>
          <a:bodyPr/>
          <a:lstStyle/>
          <a:p>
            <a:fld id="{4F5D3A26-51FA-1344-AEE2-154FE780CA73}" type="datetimeFigureOut">
              <a:rPr lang="en-US" smtClean="0"/>
              <a:t>12/2/2024</a:t>
            </a:fld>
            <a:endParaRPr lang="en-US"/>
          </a:p>
        </p:txBody>
      </p:sp>
      <p:sp>
        <p:nvSpPr>
          <p:cNvPr id="6" name="Footer Placeholder 5">
            <a:extLst>
              <a:ext uri="{FF2B5EF4-FFF2-40B4-BE49-F238E27FC236}">
                <a16:creationId xmlns:a16="http://schemas.microsoft.com/office/drawing/2014/main" id="{2798F3F1-0969-CBA9-10B0-D427BC273AB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62CD1EC-EF68-7391-5D10-36CEA15E20CB}"/>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6156378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A1C357-C477-4D8C-9F68-A6C61F4E1DD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491B2BA-1921-B2C2-D3FD-998749C6D8D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62AC1A1-EE24-6046-97EA-B66E83E6AE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BC6C492-CF9D-AE27-4F35-3D99793BEDE5}"/>
              </a:ext>
            </a:extLst>
          </p:cNvPr>
          <p:cNvSpPr>
            <a:spLocks noGrp="1"/>
          </p:cNvSpPr>
          <p:nvPr>
            <p:ph type="dt" sz="half" idx="10"/>
          </p:nvPr>
        </p:nvSpPr>
        <p:spPr/>
        <p:txBody>
          <a:bodyPr/>
          <a:lstStyle/>
          <a:p>
            <a:fld id="{4F5D3A26-51FA-1344-AEE2-154FE780CA73}" type="datetimeFigureOut">
              <a:rPr lang="en-US" smtClean="0"/>
              <a:t>12/2/2024</a:t>
            </a:fld>
            <a:endParaRPr lang="en-US"/>
          </a:p>
        </p:txBody>
      </p:sp>
      <p:sp>
        <p:nvSpPr>
          <p:cNvPr id="6" name="Footer Placeholder 5">
            <a:extLst>
              <a:ext uri="{FF2B5EF4-FFF2-40B4-BE49-F238E27FC236}">
                <a16:creationId xmlns:a16="http://schemas.microsoft.com/office/drawing/2014/main" id="{765BC03E-88B0-13ED-00ED-EDD60D28E56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EAD38CC-0AC2-06E5-6816-87EE29FCD132}"/>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37414305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image" Target="../media/image2.jpeg"/><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theme" Target="../theme/theme2.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6627C30-D851-ED2B-57E2-9F5C65A5749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DB1B72D-3792-34D4-B7D2-ED32B49FA96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1584BF3-3C4F-A164-8E35-3A732F5CC3F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5D3A26-51FA-1344-AEE2-154FE780CA73}" type="datetimeFigureOut">
              <a:rPr lang="en-US" smtClean="0"/>
              <a:t>12/2/2024</a:t>
            </a:fld>
            <a:endParaRPr lang="en-US"/>
          </a:p>
        </p:txBody>
      </p:sp>
      <p:sp>
        <p:nvSpPr>
          <p:cNvPr id="5" name="Footer Placeholder 4">
            <a:extLst>
              <a:ext uri="{FF2B5EF4-FFF2-40B4-BE49-F238E27FC236}">
                <a16:creationId xmlns:a16="http://schemas.microsoft.com/office/drawing/2014/main" id="{F39DADBE-1479-F8B2-FB32-00958B9E347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BE9A473-8E4C-DD32-5797-008611A803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4FDA4E-80C6-E64E-895E-EC4C8BAF3D0C}" type="slidenum">
              <a:rPr lang="en-US" smtClean="0"/>
              <a:t>‹#›</a:t>
            </a:fld>
            <a:endParaRPr lang="en-US"/>
          </a:p>
        </p:txBody>
      </p:sp>
    </p:spTree>
    <p:extLst>
      <p:ext uri="{BB962C8B-B14F-4D97-AF65-F5344CB8AC3E}">
        <p14:creationId xmlns:p14="http://schemas.microsoft.com/office/powerpoint/2010/main" val="15514713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06D4E53-08BA-BE42-A02F-58E2BBD69C70}"/>
              </a:ext>
            </a:extLst>
          </p:cNvPr>
          <p:cNvPicPr>
            <a:picLocks noChangeAspect="1"/>
          </p:cNvPicPr>
          <p:nvPr userDrawn="1"/>
        </p:nvPicPr>
        <p:blipFill>
          <a:blip r:embed="rId16"/>
          <a:stretch>
            <a:fillRect/>
          </a:stretch>
        </p:blipFill>
        <p:spPr>
          <a:xfrm>
            <a:off x="-11792" y="8164"/>
            <a:ext cx="12179300" cy="6858000"/>
          </a:xfrm>
          <a:prstGeom prst="rect">
            <a:avLst/>
          </a:prstGeom>
        </p:spPr>
      </p:pic>
      <p:sp>
        <p:nvSpPr>
          <p:cNvPr id="2" name="Title Placeholder 1"/>
          <p:cNvSpPr>
            <a:spLocks noGrp="1"/>
          </p:cNvSpPr>
          <p:nvPr>
            <p:ph type="title"/>
          </p:nvPr>
        </p:nvSpPr>
        <p:spPr>
          <a:xfrm>
            <a:off x="421822" y="816430"/>
            <a:ext cx="10515600" cy="644978"/>
          </a:xfrm>
          <a:prstGeom prst="rect">
            <a:avLst/>
          </a:prstGeom>
        </p:spPr>
        <p:txBody>
          <a:bodyPr vert="horz" lIns="91440" tIns="45720" rIns="91440" bIns="45720" rtlCol="0" anchor="t" anchorCtr="0">
            <a:noAutofit/>
          </a:bodyPr>
          <a:lstStyle/>
          <a:p>
            <a:r>
              <a:rPr lang="en-US"/>
              <a:t>Click to edit Master title style</a:t>
            </a:r>
          </a:p>
        </p:txBody>
      </p:sp>
      <p:sp>
        <p:nvSpPr>
          <p:cNvPr id="6" name="Slide Number Placeholder 5"/>
          <p:cNvSpPr>
            <a:spLocks noGrp="1"/>
          </p:cNvSpPr>
          <p:nvPr>
            <p:ph type="sldNum" sz="quarter" idx="4"/>
          </p:nvPr>
        </p:nvSpPr>
        <p:spPr>
          <a:xfrm>
            <a:off x="9059636" y="6108471"/>
            <a:ext cx="2743200" cy="365125"/>
          </a:xfrm>
          <a:prstGeom prst="rect">
            <a:avLst/>
          </a:prstGeom>
        </p:spPr>
        <p:txBody>
          <a:bodyPr vert="horz" lIns="91440" tIns="45720" rIns="91440" bIns="45720" rtlCol="0" anchor="ctr"/>
          <a:lstStyle>
            <a:lvl1pPr algn="r">
              <a:defRPr sz="1200" baseline="0">
                <a:solidFill>
                  <a:schemeClr val="tx1"/>
                </a:solidFill>
              </a:defRPr>
            </a:lvl1pPr>
          </a:lstStyle>
          <a:p>
            <a:fld id="{A738FFEA-31A8-2A45-BE95-11B41D2245F5}" type="slidenum">
              <a:rPr lang="en-US" smtClean="0"/>
              <a:pPr/>
              <a:t>‹#›</a:t>
            </a:fld>
            <a:endParaRPr lang="en-US"/>
          </a:p>
        </p:txBody>
      </p:sp>
      <p:sp>
        <p:nvSpPr>
          <p:cNvPr id="10" name="Text Placeholder 9">
            <a:extLst>
              <a:ext uri="{FF2B5EF4-FFF2-40B4-BE49-F238E27FC236}">
                <a16:creationId xmlns:a16="http://schemas.microsoft.com/office/drawing/2014/main" id="{AF857D11-A882-A947-9FD3-680E8241CE37}"/>
              </a:ext>
            </a:extLst>
          </p:cNvPr>
          <p:cNvSpPr>
            <a:spLocks noGrp="1"/>
          </p:cNvSpPr>
          <p:nvPr>
            <p:ph type="body" idx="1"/>
          </p:nvPr>
        </p:nvSpPr>
        <p:spPr>
          <a:xfrm>
            <a:off x="838200" y="2687181"/>
            <a:ext cx="10099222" cy="199095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19717198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7" r:id="rId14"/>
  </p:sldLayoutIdLst>
  <p:hf hdr="0" ftr="0"/>
  <p:txStyles>
    <p:titleStyle>
      <a:lvl1pPr algn="l" defTabSz="914400" rtl="0" eaLnBrk="1" latinLnBrk="0" hangingPunct="1">
        <a:lnSpc>
          <a:spcPct val="90000"/>
        </a:lnSpc>
        <a:spcBef>
          <a:spcPct val="0"/>
        </a:spcBef>
        <a:buNone/>
        <a:defRPr sz="3800" b="1" i="0" kern="0" spc="100" baseline="0">
          <a:solidFill>
            <a:schemeClr val="tx1"/>
          </a:solidFill>
          <a:latin typeface="IvyPresto Display" panose="020B0404020101010102" pitchFamily="34" charset="0"/>
          <a:ea typeface="+mj-ea"/>
          <a:cs typeface="+mj-cs"/>
        </a:defRPr>
      </a:lvl1pPr>
    </p:titleStyle>
    <p:bodyStyle>
      <a:lvl1pPr marL="0" indent="0" algn="l" defTabSz="914400" rtl="0" eaLnBrk="1" latinLnBrk="0" hangingPunct="1">
        <a:lnSpc>
          <a:spcPts val="3000"/>
        </a:lnSpc>
        <a:spcBef>
          <a:spcPts val="1000"/>
        </a:spcBef>
        <a:buFontTx/>
        <a:buNone/>
        <a:defRPr sz="2500" kern="0" spc="100" baseline="0">
          <a:solidFill>
            <a:schemeClr val="tx1"/>
          </a:solidFill>
          <a:latin typeface="MuktaMahee Light" panose="020B0000000000000000" pitchFamily="34" charset="77"/>
          <a:ea typeface="+mn-ea"/>
          <a:cs typeface="+mn-cs"/>
        </a:defRPr>
      </a:lvl1pPr>
      <a:lvl2pPr marL="457200" indent="0" algn="l" defTabSz="914400" rtl="0" eaLnBrk="1" latinLnBrk="0" hangingPunct="1">
        <a:lnSpc>
          <a:spcPts val="3000"/>
        </a:lnSpc>
        <a:spcBef>
          <a:spcPts val="500"/>
        </a:spcBef>
        <a:buFontTx/>
        <a:buNone/>
        <a:defRPr sz="2000" kern="0" spc="100" baseline="0">
          <a:solidFill>
            <a:schemeClr val="tx1"/>
          </a:solidFill>
          <a:latin typeface="MuktaMahee Light" panose="020B0000000000000000" pitchFamily="34" charset="77"/>
          <a:ea typeface="+mn-ea"/>
          <a:cs typeface="+mn-cs"/>
        </a:defRPr>
      </a:lvl2pPr>
      <a:lvl3pPr marL="914400" indent="0" algn="l" defTabSz="914400" rtl="0" eaLnBrk="1" latinLnBrk="0" hangingPunct="1">
        <a:lnSpc>
          <a:spcPts val="3000"/>
        </a:lnSpc>
        <a:spcBef>
          <a:spcPts val="500"/>
        </a:spcBef>
        <a:buFontTx/>
        <a:buNone/>
        <a:defRPr sz="1500" kern="0" spc="100" baseline="0">
          <a:solidFill>
            <a:schemeClr val="tx1"/>
          </a:solidFill>
          <a:latin typeface="MuktaMahee Light" panose="020B0000000000000000" pitchFamily="34" charset="77"/>
          <a:ea typeface="+mn-ea"/>
          <a:cs typeface="+mn-cs"/>
        </a:defRPr>
      </a:lvl3pPr>
      <a:lvl4pPr marL="13716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4pPr>
      <a:lvl5pPr marL="18288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xml"/><Relationship Id="rId1" Type="http://schemas.openxmlformats.org/officeDocument/2006/relationships/slideLayout" Target="../slideLayouts/slideLayout2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6.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4.xml"/><Relationship Id="rId1" Type="http://schemas.openxmlformats.org/officeDocument/2006/relationships/slideLayout" Target="../slideLayouts/slideLayout22.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5.xml"/><Relationship Id="rId1" Type="http://schemas.openxmlformats.org/officeDocument/2006/relationships/slideLayout" Target="../slideLayouts/slideLayout22.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21.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7.xml"/><Relationship Id="rId1" Type="http://schemas.openxmlformats.org/officeDocument/2006/relationships/slideLayout" Target="../slideLayouts/slideLayout2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xml"/><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DE92EA5A-2F78-4844-BB5C-870E58AFF33B}"/>
              </a:ext>
            </a:extLst>
          </p:cNvPr>
          <p:cNvPicPr>
            <a:picLocks noGrp="1" noChangeAspect="1"/>
          </p:cNvPicPr>
          <p:nvPr>
            <p:ph type="pic" sz="quarter" idx="11"/>
          </p:nvPr>
        </p:nvPicPr>
        <p:blipFill rotWithShape="1">
          <a:blip r:embed="rId3"/>
          <a:srcRect l="30910" r="10322"/>
          <a:stretch/>
        </p:blipFill>
        <p:spPr>
          <a:xfrm>
            <a:off x="6132339" y="-5061"/>
            <a:ext cx="6083123" cy="6901589"/>
          </a:xfrm>
        </p:spPr>
      </p:pic>
      <p:sp>
        <p:nvSpPr>
          <p:cNvPr id="3" name="Title 2">
            <a:extLst>
              <a:ext uri="{FF2B5EF4-FFF2-40B4-BE49-F238E27FC236}">
                <a16:creationId xmlns:a16="http://schemas.microsoft.com/office/drawing/2014/main" id="{DF65F083-1349-1F4D-8343-A6B4D3DFFE4A}"/>
              </a:ext>
            </a:extLst>
          </p:cNvPr>
          <p:cNvSpPr>
            <a:spLocks noGrp="1"/>
          </p:cNvSpPr>
          <p:nvPr>
            <p:ph type="title"/>
          </p:nvPr>
        </p:nvSpPr>
        <p:spPr/>
        <p:txBody>
          <a:bodyPr/>
          <a:lstStyle/>
          <a:p>
            <a:r>
              <a:rPr lang="en-US"/>
              <a:t>Housekeeping</a:t>
            </a:r>
          </a:p>
        </p:txBody>
      </p:sp>
      <p:sp>
        <p:nvSpPr>
          <p:cNvPr id="4" name="Text Placeholder 3">
            <a:extLst>
              <a:ext uri="{FF2B5EF4-FFF2-40B4-BE49-F238E27FC236}">
                <a16:creationId xmlns:a16="http://schemas.microsoft.com/office/drawing/2014/main" id="{12056CFA-BD78-F94F-9B32-C0CC1DEC1124}"/>
              </a:ext>
            </a:extLst>
          </p:cNvPr>
          <p:cNvSpPr>
            <a:spLocks noGrp="1"/>
          </p:cNvSpPr>
          <p:nvPr>
            <p:ph type="body" idx="1"/>
          </p:nvPr>
        </p:nvSpPr>
        <p:spPr>
          <a:xfrm>
            <a:off x="430960" y="334552"/>
            <a:ext cx="7677406" cy="480196"/>
          </a:xfrm>
        </p:spPr>
        <p:txBody>
          <a:bodyPr/>
          <a:lstStyle/>
          <a:p>
            <a:r>
              <a:rPr lang="en-US"/>
              <a:t>Module 9 – Sharing </a:t>
            </a:r>
          </a:p>
        </p:txBody>
      </p:sp>
      <p:sp>
        <p:nvSpPr>
          <p:cNvPr id="6" name="Slide Number Placeholder 5">
            <a:extLst>
              <a:ext uri="{FF2B5EF4-FFF2-40B4-BE49-F238E27FC236}">
                <a16:creationId xmlns:a16="http://schemas.microsoft.com/office/drawing/2014/main" id="{F42ED69C-95CE-054C-900D-A5FB28574045}"/>
              </a:ext>
            </a:extLst>
          </p:cNvPr>
          <p:cNvSpPr>
            <a:spLocks noGrp="1"/>
          </p:cNvSpPr>
          <p:nvPr>
            <p:ph type="sldNum" sz="quarter" idx="12"/>
          </p:nvPr>
        </p:nvSpPr>
        <p:spPr/>
        <p:txBody>
          <a:bodyPr/>
          <a:lstStyle/>
          <a:p>
            <a:fld id="{A738FFEA-31A8-2A45-BE95-11B41D2245F5}" type="slidenum">
              <a:rPr lang="en-US" smtClean="0"/>
              <a:pPr/>
              <a:t>1</a:t>
            </a:fld>
            <a:endParaRPr lang="en-US"/>
          </a:p>
        </p:txBody>
      </p:sp>
      <p:sp>
        <p:nvSpPr>
          <p:cNvPr id="10" name="Text Placeholder 6">
            <a:extLst>
              <a:ext uri="{FF2B5EF4-FFF2-40B4-BE49-F238E27FC236}">
                <a16:creationId xmlns:a16="http://schemas.microsoft.com/office/drawing/2014/main" id="{F87A8644-8C0C-D214-331B-D8F62F72CFC8}"/>
              </a:ext>
            </a:extLst>
          </p:cNvPr>
          <p:cNvSpPr txBox="1">
            <a:spLocks/>
          </p:cNvSpPr>
          <p:nvPr/>
        </p:nvSpPr>
        <p:spPr>
          <a:xfrm>
            <a:off x="426460" y="1649937"/>
            <a:ext cx="6083123" cy="4873462"/>
          </a:xfrm>
          <a:prstGeom prst="rect">
            <a:avLst/>
          </a:prstGeom>
        </p:spPr>
        <p:txBody>
          <a:bodyPr vert="horz" lIns="91440" tIns="45720" rIns="91440" bIns="45720" rtlCol="0">
            <a:noAutofit/>
          </a:bodyPr>
          <a:lstStyle>
            <a:lvl1pPr marL="0" indent="0" algn="l" defTabSz="914400" rtl="0" eaLnBrk="1" latinLnBrk="0" hangingPunct="1">
              <a:lnSpc>
                <a:spcPts val="2600"/>
              </a:lnSpc>
              <a:spcBef>
                <a:spcPts val="0"/>
              </a:spcBef>
              <a:buFontTx/>
              <a:buNone/>
              <a:defRPr sz="1600" kern="0" spc="10" baseline="0">
                <a:solidFill>
                  <a:schemeClr val="tx1"/>
                </a:solidFill>
                <a:latin typeface="IvyPresto Text" panose="020B0404020101010102" pitchFamily="34" charset="0"/>
                <a:ea typeface="+mn-ea"/>
                <a:cs typeface="+mn-cs"/>
              </a:defRPr>
            </a:lvl1pPr>
            <a:lvl2pPr marL="457200" indent="0" algn="l" defTabSz="914400" rtl="0" eaLnBrk="1" latinLnBrk="0" hangingPunct="1">
              <a:lnSpc>
                <a:spcPts val="3000"/>
              </a:lnSpc>
              <a:spcBef>
                <a:spcPts val="500"/>
              </a:spcBef>
              <a:buFontTx/>
              <a:buNone/>
              <a:defRPr sz="2000" kern="0" spc="100" baseline="0">
                <a:solidFill>
                  <a:schemeClr val="tx1"/>
                </a:solidFill>
                <a:latin typeface="MuktaMahee Light" panose="020B0000000000000000" pitchFamily="34" charset="77"/>
                <a:ea typeface="+mn-ea"/>
                <a:cs typeface="+mn-cs"/>
              </a:defRPr>
            </a:lvl2pPr>
            <a:lvl3pPr marL="914400" indent="0" algn="l" defTabSz="914400" rtl="0" eaLnBrk="1" latinLnBrk="0" hangingPunct="1">
              <a:lnSpc>
                <a:spcPts val="3000"/>
              </a:lnSpc>
              <a:spcBef>
                <a:spcPts val="500"/>
              </a:spcBef>
              <a:buFontTx/>
              <a:buNone/>
              <a:defRPr sz="1500" kern="0" spc="100" baseline="0">
                <a:solidFill>
                  <a:schemeClr val="tx1"/>
                </a:solidFill>
                <a:latin typeface="MuktaMahee Light" panose="020B0000000000000000" pitchFamily="34" charset="77"/>
                <a:ea typeface="+mn-ea"/>
                <a:cs typeface="+mn-cs"/>
              </a:defRPr>
            </a:lvl3pPr>
            <a:lvl4pPr marL="13716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4pPr>
            <a:lvl5pPr marL="18288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spcAft>
                <a:spcPts val="1200"/>
              </a:spcAft>
              <a:buFont typeface="Arial" panose="020B0604020202020204" pitchFamily="34" charset="0"/>
              <a:buChar char="•"/>
            </a:pPr>
            <a:r>
              <a:rPr lang="en-US" sz="2000"/>
              <a:t>Please mute yourself if you are not speaking. </a:t>
            </a:r>
          </a:p>
          <a:p>
            <a:pPr marL="342900" indent="-342900">
              <a:spcAft>
                <a:spcPts val="1200"/>
              </a:spcAft>
              <a:buFont typeface="Arial" panose="020B0604020202020204" pitchFamily="34" charset="0"/>
              <a:buChar char="•"/>
            </a:pPr>
            <a:r>
              <a:rPr lang="en-US" sz="2000"/>
              <a:t>Feel free to include your pronouns in your Zoom Name.</a:t>
            </a:r>
          </a:p>
          <a:p>
            <a:pPr marL="342900" indent="-342900">
              <a:spcAft>
                <a:spcPts val="1200"/>
              </a:spcAft>
              <a:buFont typeface="Arial" panose="020B0604020202020204" pitchFamily="34" charset="0"/>
              <a:buChar char="•"/>
            </a:pPr>
            <a:r>
              <a:rPr lang="en-US" sz="2000"/>
              <a:t>Use Zoom reaction tools, chat box, hands up, etc.</a:t>
            </a:r>
          </a:p>
          <a:p>
            <a:pPr marL="342900" indent="-342900">
              <a:spcAft>
                <a:spcPts val="1200"/>
              </a:spcAft>
              <a:buFont typeface="Arial" panose="020B0604020202020204" pitchFamily="34" charset="0"/>
              <a:buChar char="•"/>
            </a:pPr>
            <a:r>
              <a:rPr lang="en-US" sz="2000"/>
              <a:t>Be prepared to have video on at all times; as such, please be appropriately dressed and limit distractions.</a:t>
            </a:r>
          </a:p>
          <a:p>
            <a:pPr marL="342900" indent="-342900">
              <a:spcAft>
                <a:spcPts val="1200"/>
              </a:spcAft>
              <a:buFont typeface="Arial" panose="020B0604020202020204" pitchFamily="34" charset="0"/>
              <a:buChar char="•"/>
            </a:pPr>
            <a:r>
              <a:rPr lang="en-US" sz="2000"/>
              <a:t>Contribute to the conversations out loud and in the chat box.</a:t>
            </a:r>
          </a:p>
          <a:p>
            <a:pPr marL="342900" indent="-342900">
              <a:spcAft>
                <a:spcPts val="1200"/>
              </a:spcAft>
              <a:buFont typeface="Arial" panose="020B0604020202020204" pitchFamily="34" charset="0"/>
              <a:buChar char="•"/>
            </a:pPr>
            <a:r>
              <a:rPr lang="en-US" sz="2000"/>
              <a:t>If someone has already shared what you were going to say, lower your hand and put “agree” in the chat.</a:t>
            </a:r>
          </a:p>
        </p:txBody>
      </p:sp>
    </p:spTree>
    <p:extLst>
      <p:ext uri="{BB962C8B-B14F-4D97-AF65-F5344CB8AC3E}">
        <p14:creationId xmlns:p14="http://schemas.microsoft.com/office/powerpoint/2010/main" val="24929677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art Campbell">
            <a:hlinkClick r:id="" action="ppaction://media"/>
            <a:extLst>
              <a:ext uri="{FF2B5EF4-FFF2-40B4-BE49-F238E27FC236}">
                <a16:creationId xmlns:a16="http://schemas.microsoft.com/office/drawing/2014/main" id="{0E649491-8DE5-455A-AE67-07BC3F5CCC18}"/>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Tree>
    <p:extLst>
      <p:ext uri="{BB962C8B-B14F-4D97-AF65-F5344CB8AC3E}">
        <p14:creationId xmlns:p14="http://schemas.microsoft.com/office/powerpoint/2010/main" val="2619129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92733"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A1C76-C626-A945-994F-F9D60CDB2251}"/>
              </a:ext>
            </a:extLst>
          </p:cNvPr>
          <p:cNvSpPr>
            <a:spLocks noGrp="1"/>
          </p:cNvSpPr>
          <p:nvPr>
            <p:ph type="title"/>
          </p:nvPr>
        </p:nvSpPr>
        <p:spPr/>
        <p:txBody>
          <a:bodyPr/>
          <a:lstStyle/>
          <a:p>
            <a:r>
              <a:rPr lang="en-US"/>
              <a:t>Guidelines for Skilled Sharing</a:t>
            </a:r>
          </a:p>
        </p:txBody>
      </p:sp>
      <p:sp>
        <p:nvSpPr>
          <p:cNvPr id="3" name="Text Placeholder 2">
            <a:extLst>
              <a:ext uri="{FF2B5EF4-FFF2-40B4-BE49-F238E27FC236}">
                <a16:creationId xmlns:a16="http://schemas.microsoft.com/office/drawing/2014/main" id="{6A80A177-F92B-3047-8C4E-9859B0AB3E43}"/>
              </a:ext>
            </a:extLst>
          </p:cNvPr>
          <p:cNvSpPr>
            <a:spLocks noGrp="1"/>
          </p:cNvSpPr>
          <p:nvPr>
            <p:ph type="body" idx="1"/>
          </p:nvPr>
        </p:nvSpPr>
        <p:spPr>
          <a:xfrm>
            <a:off x="430960" y="334552"/>
            <a:ext cx="11348782" cy="480196"/>
          </a:xfrm>
        </p:spPr>
        <p:txBody>
          <a:bodyPr/>
          <a:lstStyle/>
          <a:p>
            <a:r>
              <a:rPr lang="en-US"/>
              <a:t>Module 9 – Sharing </a:t>
            </a:r>
          </a:p>
        </p:txBody>
      </p:sp>
      <p:sp>
        <p:nvSpPr>
          <p:cNvPr id="5" name="Slide Number Placeholder 4">
            <a:extLst>
              <a:ext uri="{FF2B5EF4-FFF2-40B4-BE49-F238E27FC236}">
                <a16:creationId xmlns:a16="http://schemas.microsoft.com/office/drawing/2014/main" id="{BB5621D9-BA9A-3141-B068-873E22B34403}"/>
              </a:ext>
            </a:extLst>
          </p:cNvPr>
          <p:cNvSpPr>
            <a:spLocks noGrp="1"/>
          </p:cNvSpPr>
          <p:nvPr>
            <p:ph type="sldNum" sz="quarter" idx="12"/>
          </p:nvPr>
        </p:nvSpPr>
        <p:spPr/>
        <p:txBody>
          <a:bodyPr/>
          <a:lstStyle/>
          <a:p>
            <a:fld id="{A738FFEA-31A8-2A45-BE95-11B41D2245F5}" type="slidenum">
              <a:rPr lang="en-US" smtClean="0"/>
              <a:pPr/>
              <a:t>11</a:t>
            </a:fld>
            <a:endParaRPr lang="en-US"/>
          </a:p>
        </p:txBody>
      </p:sp>
      <p:sp>
        <p:nvSpPr>
          <p:cNvPr id="6" name="Text Placeholder 5">
            <a:extLst>
              <a:ext uri="{FF2B5EF4-FFF2-40B4-BE49-F238E27FC236}">
                <a16:creationId xmlns:a16="http://schemas.microsoft.com/office/drawing/2014/main" id="{C999F162-6AA3-0445-A73E-347134F6FC32}"/>
              </a:ext>
            </a:extLst>
          </p:cNvPr>
          <p:cNvSpPr>
            <a:spLocks noGrp="1"/>
          </p:cNvSpPr>
          <p:nvPr>
            <p:ph type="body" sz="quarter" idx="14"/>
          </p:nvPr>
        </p:nvSpPr>
        <p:spPr>
          <a:xfrm>
            <a:off x="426460" y="1808603"/>
            <a:ext cx="11353282" cy="3836012"/>
          </a:xfrm>
        </p:spPr>
        <p:txBody>
          <a:bodyPr/>
          <a:lstStyle/>
          <a:p>
            <a:pPr marL="342900" indent="-342900" algn="l">
              <a:lnSpc>
                <a:spcPct val="100000"/>
              </a:lnSpc>
              <a:spcAft>
                <a:spcPts val="1200"/>
              </a:spcAft>
              <a:buFont typeface="Arial" panose="020B0604020202020204" pitchFamily="34" charset="0"/>
              <a:buChar char="•"/>
            </a:pPr>
            <a:r>
              <a:rPr lang="en-US" sz="2000"/>
              <a:t>Seeking permission from the Peer before sharing.</a:t>
            </a:r>
          </a:p>
          <a:p>
            <a:pPr marL="342900" indent="-342900" algn="l">
              <a:lnSpc>
                <a:spcPct val="100000"/>
              </a:lnSpc>
              <a:spcAft>
                <a:spcPts val="1200"/>
              </a:spcAft>
              <a:buFont typeface="Arial" panose="020B0604020202020204" pitchFamily="34" charset="0"/>
              <a:buChar char="•"/>
            </a:pPr>
            <a:r>
              <a:rPr lang="en-US" sz="2000"/>
              <a:t>Ensuring that the benefit of sharing with the Peer is clear. </a:t>
            </a:r>
          </a:p>
          <a:p>
            <a:pPr marL="342900" indent="-342900" algn="l">
              <a:lnSpc>
                <a:spcPct val="100000"/>
              </a:lnSpc>
              <a:spcAft>
                <a:spcPts val="1200"/>
              </a:spcAft>
              <a:buFont typeface="Arial" panose="020B0604020202020204" pitchFamily="34" charset="0"/>
              <a:buChar char="•"/>
            </a:pPr>
            <a:r>
              <a:rPr lang="en-US" sz="2000"/>
              <a:t>Keeping your focus on the Peer as you share – It’s not all about you. </a:t>
            </a:r>
          </a:p>
          <a:p>
            <a:pPr marL="342900" indent="-342900" algn="l">
              <a:lnSpc>
                <a:spcPct val="100000"/>
              </a:lnSpc>
              <a:spcAft>
                <a:spcPts val="1200"/>
              </a:spcAft>
              <a:buFont typeface="Arial" panose="020B0604020202020204" pitchFamily="34" charset="0"/>
              <a:buChar char="•"/>
            </a:pPr>
            <a:r>
              <a:rPr lang="en-US" sz="2000"/>
              <a:t>Sharing selective aspects and/or edited versions of your experience, perspective, and story. </a:t>
            </a:r>
          </a:p>
          <a:p>
            <a:pPr marL="342900" indent="-342900" algn="l">
              <a:buFont typeface="Arial" panose="020B0604020202020204" pitchFamily="34" charset="0"/>
              <a:buChar char="•"/>
            </a:pPr>
            <a:r>
              <a:rPr lang="en-US" sz="2000"/>
              <a:t>Being in tune with the impact of sharing on self and the Peer. Checking in with your Peer. </a:t>
            </a:r>
          </a:p>
          <a:p>
            <a:pPr marL="0" indent="0" algn="l">
              <a:buNone/>
            </a:pPr>
            <a:endParaRPr lang="en-US" sz="2000" b="1"/>
          </a:p>
          <a:p>
            <a:pPr marL="0" indent="0">
              <a:buNone/>
            </a:pPr>
            <a:endParaRPr lang="en-US" sz="2000" b="1"/>
          </a:p>
          <a:p>
            <a:pPr marL="0" indent="0">
              <a:buNone/>
            </a:pPr>
            <a:r>
              <a:rPr lang="en-US" sz="2000" b="1"/>
              <a:t>Are there any more points you want to include in this list?</a:t>
            </a:r>
          </a:p>
        </p:txBody>
      </p:sp>
    </p:spTree>
    <p:extLst>
      <p:ext uri="{BB962C8B-B14F-4D97-AF65-F5344CB8AC3E}">
        <p14:creationId xmlns:p14="http://schemas.microsoft.com/office/powerpoint/2010/main" val="1111089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A1C76-C626-A945-994F-F9D60CDB2251}"/>
              </a:ext>
            </a:extLst>
          </p:cNvPr>
          <p:cNvSpPr>
            <a:spLocks noGrp="1"/>
          </p:cNvSpPr>
          <p:nvPr>
            <p:ph type="title"/>
          </p:nvPr>
        </p:nvSpPr>
        <p:spPr/>
        <p:txBody>
          <a:bodyPr/>
          <a:lstStyle/>
          <a:p>
            <a:r>
              <a:rPr lang="en-US"/>
              <a:t>Ineffective Ways of Sharing</a:t>
            </a:r>
          </a:p>
        </p:txBody>
      </p:sp>
      <p:sp>
        <p:nvSpPr>
          <p:cNvPr id="3" name="Text Placeholder 2">
            <a:extLst>
              <a:ext uri="{FF2B5EF4-FFF2-40B4-BE49-F238E27FC236}">
                <a16:creationId xmlns:a16="http://schemas.microsoft.com/office/drawing/2014/main" id="{6A80A177-F92B-3047-8C4E-9859B0AB3E43}"/>
              </a:ext>
            </a:extLst>
          </p:cNvPr>
          <p:cNvSpPr>
            <a:spLocks noGrp="1"/>
          </p:cNvSpPr>
          <p:nvPr>
            <p:ph type="body" idx="1"/>
          </p:nvPr>
        </p:nvSpPr>
        <p:spPr>
          <a:xfrm>
            <a:off x="430960" y="334552"/>
            <a:ext cx="11348782" cy="480196"/>
          </a:xfrm>
        </p:spPr>
        <p:txBody>
          <a:bodyPr/>
          <a:lstStyle/>
          <a:p>
            <a:r>
              <a:rPr lang="en-US"/>
              <a:t>Module 9 – Sharing </a:t>
            </a:r>
          </a:p>
        </p:txBody>
      </p:sp>
      <p:sp>
        <p:nvSpPr>
          <p:cNvPr id="5" name="Slide Number Placeholder 4">
            <a:extLst>
              <a:ext uri="{FF2B5EF4-FFF2-40B4-BE49-F238E27FC236}">
                <a16:creationId xmlns:a16="http://schemas.microsoft.com/office/drawing/2014/main" id="{BB5621D9-BA9A-3141-B068-873E22B34403}"/>
              </a:ext>
            </a:extLst>
          </p:cNvPr>
          <p:cNvSpPr>
            <a:spLocks noGrp="1"/>
          </p:cNvSpPr>
          <p:nvPr>
            <p:ph type="sldNum" sz="quarter" idx="12"/>
          </p:nvPr>
        </p:nvSpPr>
        <p:spPr/>
        <p:txBody>
          <a:bodyPr/>
          <a:lstStyle/>
          <a:p>
            <a:fld id="{A738FFEA-31A8-2A45-BE95-11B41D2245F5}" type="slidenum">
              <a:rPr lang="en-US" smtClean="0"/>
              <a:pPr/>
              <a:t>12</a:t>
            </a:fld>
            <a:endParaRPr lang="en-US"/>
          </a:p>
        </p:txBody>
      </p:sp>
      <p:sp>
        <p:nvSpPr>
          <p:cNvPr id="6" name="Text Placeholder 5">
            <a:extLst>
              <a:ext uri="{FF2B5EF4-FFF2-40B4-BE49-F238E27FC236}">
                <a16:creationId xmlns:a16="http://schemas.microsoft.com/office/drawing/2014/main" id="{C999F162-6AA3-0445-A73E-347134F6FC32}"/>
              </a:ext>
            </a:extLst>
          </p:cNvPr>
          <p:cNvSpPr>
            <a:spLocks noGrp="1"/>
          </p:cNvSpPr>
          <p:nvPr>
            <p:ph type="body" sz="quarter" idx="14"/>
          </p:nvPr>
        </p:nvSpPr>
        <p:spPr>
          <a:xfrm>
            <a:off x="426460" y="1808603"/>
            <a:ext cx="11353282" cy="4349671"/>
          </a:xfrm>
        </p:spPr>
        <p:txBody>
          <a:bodyPr/>
          <a:lstStyle/>
          <a:p>
            <a:pPr marL="342900" indent="-342900" algn="l">
              <a:lnSpc>
                <a:spcPct val="100000"/>
              </a:lnSpc>
              <a:spcAft>
                <a:spcPts val="1200"/>
              </a:spcAft>
              <a:buFont typeface="Arial" panose="020B0604020202020204" pitchFamily="34" charset="0"/>
              <a:buChar char="•"/>
            </a:pPr>
            <a:r>
              <a:rPr lang="en-US" sz="2000"/>
              <a:t>Sharing without seeking permission from the Peer. </a:t>
            </a:r>
          </a:p>
          <a:p>
            <a:pPr marL="342900" indent="-342900" algn="l">
              <a:lnSpc>
                <a:spcPct val="100000"/>
              </a:lnSpc>
              <a:spcAft>
                <a:spcPts val="1200"/>
              </a:spcAft>
              <a:buFont typeface="Arial" panose="020B0604020202020204" pitchFamily="34" charset="0"/>
              <a:buChar char="•"/>
            </a:pPr>
            <a:r>
              <a:rPr lang="en-US" sz="2000"/>
              <a:t>Sharing when the intention or benefit to the Peer is unclear. </a:t>
            </a:r>
          </a:p>
          <a:p>
            <a:pPr marL="342900" indent="-342900" algn="l">
              <a:lnSpc>
                <a:spcPct val="100000"/>
              </a:lnSpc>
              <a:spcAft>
                <a:spcPts val="1200"/>
              </a:spcAft>
              <a:buFont typeface="Arial" panose="020B0604020202020204" pitchFamily="34" charset="0"/>
              <a:buChar char="•"/>
            </a:pPr>
            <a:r>
              <a:rPr lang="en-US" sz="2000"/>
              <a:t>Focusing on the Peer Supporter – It’s all about me. </a:t>
            </a:r>
          </a:p>
          <a:p>
            <a:pPr marL="342900" indent="-342900" algn="l">
              <a:lnSpc>
                <a:spcPct val="100000"/>
              </a:lnSpc>
              <a:spcAft>
                <a:spcPts val="1200"/>
              </a:spcAft>
              <a:buFont typeface="Arial" panose="020B0604020202020204" pitchFamily="34" charset="0"/>
              <a:buChar char="•"/>
            </a:pPr>
            <a:r>
              <a:rPr lang="en-US" sz="2000"/>
              <a:t>Sharing endless or repetitive stories </a:t>
            </a:r>
          </a:p>
          <a:p>
            <a:pPr marL="342900" indent="-342900" algn="l">
              <a:lnSpc>
                <a:spcPct val="100000"/>
              </a:lnSpc>
              <a:spcAft>
                <a:spcPts val="1200"/>
              </a:spcAft>
              <a:buFont typeface="Arial" panose="020B0604020202020204" pitchFamily="34" charset="0"/>
              <a:buChar char="•"/>
            </a:pPr>
            <a:r>
              <a:rPr lang="en-US" sz="2000"/>
              <a:t>Sharing more of yourself than you are comfortable disclosing. </a:t>
            </a:r>
          </a:p>
          <a:p>
            <a:pPr marL="342900" indent="-342900" algn="l">
              <a:lnSpc>
                <a:spcPct val="100000"/>
              </a:lnSpc>
              <a:spcAft>
                <a:spcPts val="1200"/>
              </a:spcAft>
              <a:buFont typeface="Arial" panose="020B0604020202020204" pitchFamily="34" charset="0"/>
              <a:buChar char="•"/>
            </a:pPr>
            <a:r>
              <a:rPr lang="en-US" sz="2000"/>
              <a:t>Competing with the Peer for airtime. </a:t>
            </a:r>
          </a:p>
          <a:p>
            <a:pPr marL="342900" indent="-342900" algn="l">
              <a:lnSpc>
                <a:spcPct val="100000"/>
              </a:lnSpc>
              <a:spcAft>
                <a:spcPts val="1200"/>
              </a:spcAft>
              <a:buFont typeface="Arial" panose="020B0604020202020204" pitchFamily="34" charset="0"/>
              <a:buChar char="•"/>
            </a:pPr>
            <a:r>
              <a:rPr lang="en-US" sz="2000"/>
              <a:t>Joining the Peer in a negative downward spiral.</a:t>
            </a:r>
          </a:p>
          <a:p>
            <a:pPr marL="0" indent="0" algn="l">
              <a:buNone/>
            </a:pPr>
            <a:endParaRPr lang="en-US" sz="2000" b="1"/>
          </a:p>
          <a:p>
            <a:pPr marL="0" indent="0">
              <a:buNone/>
            </a:pPr>
            <a:r>
              <a:rPr lang="en-US" sz="2000" b="1"/>
              <a:t>Are there any more points you want to include in this list?</a:t>
            </a:r>
          </a:p>
        </p:txBody>
      </p:sp>
    </p:spTree>
    <p:extLst>
      <p:ext uri="{BB962C8B-B14F-4D97-AF65-F5344CB8AC3E}">
        <p14:creationId xmlns:p14="http://schemas.microsoft.com/office/powerpoint/2010/main" val="28319363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A1C76-C626-A945-994F-F9D60CDB2251}"/>
              </a:ext>
            </a:extLst>
          </p:cNvPr>
          <p:cNvSpPr>
            <a:spLocks noGrp="1"/>
          </p:cNvSpPr>
          <p:nvPr>
            <p:ph type="title"/>
          </p:nvPr>
        </p:nvSpPr>
        <p:spPr/>
        <p:txBody>
          <a:bodyPr/>
          <a:lstStyle/>
          <a:p>
            <a:r>
              <a:rPr lang="en-US" sz="4000"/>
              <a:t>Steps for Sharing</a:t>
            </a:r>
            <a:endParaRPr lang="en-US"/>
          </a:p>
        </p:txBody>
      </p:sp>
      <p:sp>
        <p:nvSpPr>
          <p:cNvPr id="3" name="Text Placeholder 2">
            <a:extLst>
              <a:ext uri="{FF2B5EF4-FFF2-40B4-BE49-F238E27FC236}">
                <a16:creationId xmlns:a16="http://schemas.microsoft.com/office/drawing/2014/main" id="{6A80A177-F92B-3047-8C4E-9859B0AB3E43}"/>
              </a:ext>
            </a:extLst>
          </p:cNvPr>
          <p:cNvSpPr>
            <a:spLocks noGrp="1"/>
          </p:cNvSpPr>
          <p:nvPr>
            <p:ph type="body" idx="1"/>
          </p:nvPr>
        </p:nvSpPr>
        <p:spPr>
          <a:xfrm>
            <a:off x="430960" y="334552"/>
            <a:ext cx="11348782" cy="513659"/>
          </a:xfrm>
        </p:spPr>
        <p:txBody>
          <a:bodyPr/>
          <a:lstStyle/>
          <a:p>
            <a:r>
              <a:rPr lang="en-US"/>
              <a:t>Module 9 – Sharing </a:t>
            </a:r>
          </a:p>
        </p:txBody>
      </p:sp>
      <p:sp>
        <p:nvSpPr>
          <p:cNvPr id="5" name="Slide Number Placeholder 4">
            <a:extLst>
              <a:ext uri="{FF2B5EF4-FFF2-40B4-BE49-F238E27FC236}">
                <a16:creationId xmlns:a16="http://schemas.microsoft.com/office/drawing/2014/main" id="{BB5621D9-BA9A-3141-B068-873E22B34403}"/>
              </a:ext>
            </a:extLst>
          </p:cNvPr>
          <p:cNvSpPr>
            <a:spLocks noGrp="1"/>
          </p:cNvSpPr>
          <p:nvPr>
            <p:ph type="sldNum" sz="quarter" idx="12"/>
          </p:nvPr>
        </p:nvSpPr>
        <p:spPr/>
        <p:txBody>
          <a:bodyPr/>
          <a:lstStyle/>
          <a:p>
            <a:fld id="{A738FFEA-31A8-2A45-BE95-11B41D2245F5}" type="slidenum">
              <a:rPr lang="en-US" smtClean="0"/>
              <a:pPr/>
              <a:t>13</a:t>
            </a:fld>
            <a:endParaRPr lang="en-US"/>
          </a:p>
        </p:txBody>
      </p:sp>
      <p:sp>
        <p:nvSpPr>
          <p:cNvPr id="6" name="Text Placeholder 5">
            <a:extLst>
              <a:ext uri="{FF2B5EF4-FFF2-40B4-BE49-F238E27FC236}">
                <a16:creationId xmlns:a16="http://schemas.microsoft.com/office/drawing/2014/main" id="{C999F162-6AA3-0445-A73E-347134F6FC32}"/>
              </a:ext>
            </a:extLst>
          </p:cNvPr>
          <p:cNvSpPr>
            <a:spLocks noGrp="1"/>
          </p:cNvSpPr>
          <p:nvPr>
            <p:ph type="body" sz="quarter" idx="14"/>
          </p:nvPr>
        </p:nvSpPr>
        <p:spPr>
          <a:xfrm>
            <a:off x="426460" y="2012284"/>
            <a:ext cx="11353281" cy="3554126"/>
          </a:xfrm>
        </p:spPr>
        <p:txBody>
          <a:bodyPr/>
          <a:lstStyle/>
          <a:p>
            <a:pPr marL="514350" indent="-514350" algn="l">
              <a:buAutoNum type="arabicPeriod"/>
            </a:pPr>
            <a:r>
              <a:rPr lang="en-US" sz="2000" b="1"/>
              <a:t>Identifying Opportunities </a:t>
            </a:r>
            <a:r>
              <a:rPr lang="en-US" sz="2000"/>
              <a:t>is recognizing possible moments to introduce an aspect of yourself, your experience, and or your perspective with a Peer.</a:t>
            </a:r>
            <a:br>
              <a:rPr lang="en-US" sz="2000"/>
            </a:br>
            <a:endParaRPr lang="en-US" sz="2000"/>
          </a:p>
          <a:p>
            <a:pPr marL="514350" indent="-514350" algn="l">
              <a:buAutoNum type="arabicPeriod"/>
            </a:pPr>
            <a:r>
              <a:rPr lang="en-US" sz="2000" b="1"/>
              <a:t>Determining Intention </a:t>
            </a:r>
            <a:r>
              <a:rPr lang="en-US" sz="2000"/>
              <a:t>is considering how sharing this aspect of yourself will benefit the Peer</a:t>
            </a:r>
            <a:r>
              <a:rPr lang="en-US" sz="2000" b="1"/>
              <a:t> </a:t>
            </a:r>
            <a:br>
              <a:rPr lang="en-US" sz="2000" b="1"/>
            </a:br>
            <a:endParaRPr lang="en-US" sz="2000" b="1"/>
          </a:p>
          <a:p>
            <a:pPr marL="514350" indent="-514350" algn="l">
              <a:buAutoNum type="arabicPeriod"/>
            </a:pPr>
            <a:r>
              <a:rPr lang="en-US" sz="2000" b="1"/>
              <a:t>Self Disclosing </a:t>
            </a:r>
            <a:r>
              <a:rPr lang="en-US" sz="2000"/>
              <a:t>is revealing an aspect of yourself or your story to a Peer.</a:t>
            </a:r>
            <a:endParaRPr lang="en-US" sz="2000" b="1"/>
          </a:p>
        </p:txBody>
      </p:sp>
    </p:spTree>
    <p:extLst>
      <p:ext uri="{BB962C8B-B14F-4D97-AF65-F5344CB8AC3E}">
        <p14:creationId xmlns:p14="http://schemas.microsoft.com/office/powerpoint/2010/main" val="2555278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 calcmode="lin" valueType="num">
                                      <p:cBhvr additive="base">
                                        <p:cTn id="19"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53305DF8-7FCC-814B-9EFC-373A2E2C5D01}"/>
              </a:ext>
            </a:extLst>
          </p:cNvPr>
          <p:cNvSpPr>
            <a:spLocks noGrp="1"/>
          </p:cNvSpPr>
          <p:nvPr>
            <p:ph type="pic" sz="quarter" idx="18"/>
          </p:nvPr>
        </p:nvSpPr>
        <p:spPr>
          <a:xfrm>
            <a:off x="-14771" y="-20440"/>
            <a:ext cx="7893644" cy="6921450"/>
          </a:xfrm>
        </p:spPr>
        <p:txBody>
          <a:bodyPr/>
          <a:lstStyle/>
          <a:p>
            <a:endParaRPr lang="en-CA"/>
          </a:p>
        </p:txBody>
      </p:sp>
      <p:pic>
        <p:nvPicPr>
          <p:cNvPr id="12" name="Picture Placeholder 11">
            <a:extLst>
              <a:ext uri="{FF2B5EF4-FFF2-40B4-BE49-F238E27FC236}">
                <a16:creationId xmlns:a16="http://schemas.microsoft.com/office/drawing/2014/main" id="{C2C0A7E8-91EF-B04A-8FDA-215E358FEDE2}"/>
              </a:ext>
            </a:extLst>
          </p:cNvPr>
          <p:cNvPicPr>
            <a:picLocks noGrp="1" noChangeAspect="1"/>
          </p:cNvPicPr>
          <p:nvPr>
            <p:ph type="pic" sz="quarter" idx="11"/>
          </p:nvPr>
        </p:nvPicPr>
        <p:blipFill>
          <a:blip r:embed="rId3">
            <a:alphaModFix amt="30000"/>
          </a:blip>
          <a:srcRect l="5772" r="5772"/>
          <a:stretch>
            <a:fillRect/>
          </a:stretch>
        </p:blipFill>
        <p:spPr>
          <a:xfrm>
            <a:off x="-14770" y="-20440"/>
            <a:ext cx="7893642" cy="6921450"/>
          </a:xfrm>
        </p:spPr>
      </p:pic>
      <p:sp>
        <p:nvSpPr>
          <p:cNvPr id="4" name="Picture Placeholder 3">
            <a:extLst>
              <a:ext uri="{FF2B5EF4-FFF2-40B4-BE49-F238E27FC236}">
                <a16:creationId xmlns:a16="http://schemas.microsoft.com/office/drawing/2014/main" id="{86382D7C-599D-D240-9813-F92864B74886}"/>
              </a:ext>
            </a:extLst>
          </p:cNvPr>
          <p:cNvSpPr>
            <a:spLocks noGrp="1"/>
          </p:cNvSpPr>
          <p:nvPr>
            <p:ph type="pic" sz="quarter" idx="17"/>
          </p:nvPr>
        </p:nvSpPr>
        <p:spPr/>
        <p:txBody>
          <a:bodyPr/>
          <a:lstStyle/>
          <a:p>
            <a:endParaRPr lang="en-CA"/>
          </a:p>
        </p:txBody>
      </p:sp>
      <p:sp>
        <p:nvSpPr>
          <p:cNvPr id="5" name="Title 4">
            <a:extLst>
              <a:ext uri="{FF2B5EF4-FFF2-40B4-BE49-F238E27FC236}">
                <a16:creationId xmlns:a16="http://schemas.microsoft.com/office/drawing/2014/main" id="{84EE2D90-47FC-1F4B-89FF-CF7D156FA67B}"/>
              </a:ext>
            </a:extLst>
          </p:cNvPr>
          <p:cNvSpPr>
            <a:spLocks noGrp="1"/>
          </p:cNvSpPr>
          <p:nvPr>
            <p:ph type="title"/>
          </p:nvPr>
        </p:nvSpPr>
        <p:spPr/>
        <p:txBody>
          <a:bodyPr/>
          <a:lstStyle/>
          <a:p>
            <a:r>
              <a:rPr lang="en-US"/>
              <a:t>Skills Practice Activity</a:t>
            </a:r>
          </a:p>
        </p:txBody>
      </p:sp>
      <p:sp>
        <p:nvSpPr>
          <p:cNvPr id="6" name="Text Placeholder 5">
            <a:extLst>
              <a:ext uri="{FF2B5EF4-FFF2-40B4-BE49-F238E27FC236}">
                <a16:creationId xmlns:a16="http://schemas.microsoft.com/office/drawing/2014/main" id="{2C7F598A-549B-2847-ACD7-9B04491E276B}"/>
              </a:ext>
            </a:extLst>
          </p:cNvPr>
          <p:cNvSpPr>
            <a:spLocks noGrp="1"/>
          </p:cNvSpPr>
          <p:nvPr>
            <p:ph type="body" idx="1"/>
          </p:nvPr>
        </p:nvSpPr>
        <p:spPr>
          <a:xfrm>
            <a:off x="430960" y="326314"/>
            <a:ext cx="7677406" cy="488434"/>
          </a:xfrm>
        </p:spPr>
        <p:txBody>
          <a:bodyPr/>
          <a:lstStyle/>
          <a:p>
            <a:r>
              <a:rPr lang="en-US"/>
              <a:t>Module 9 – Sharing </a:t>
            </a:r>
          </a:p>
        </p:txBody>
      </p:sp>
      <p:sp>
        <p:nvSpPr>
          <p:cNvPr id="8" name="Slide Number Placeholder 7">
            <a:extLst>
              <a:ext uri="{FF2B5EF4-FFF2-40B4-BE49-F238E27FC236}">
                <a16:creationId xmlns:a16="http://schemas.microsoft.com/office/drawing/2014/main" id="{65FA97B2-0073-654E-AC8B-2DEF9D906530}"/>
              </a:ext>
            </a:extLst>
          </p:cNvPr>
          <p:cNvSpPr>
            <a:spLocks noGrp="1"/>
          </p:cNvSpPr>
          <p:nvPr>
            <p:ph type="sldNum" sz="quarter" idx="12"/>
          </p:nvPr>
        </p:nvSpPr>
        <p:spPr/>
        <p:txBody>
          <a:bodyPr/>
          <a:lstStyle/>
          <a:p>
            <a:fld id="{A738FFEA-31A8-2A45-BE95-11B41D2245F5}" type="slidenum">
              <a:rPr lang="en-US" smtClean="0"/>
              <a:pPr/>
              <a:t>14</a:t>
            </a:fld>
            <a:endParaRPr lang="en-US"/>
          </a:p>
        </p:txBody>
      </p:sp>
      <p:sp>
        <p:nvSpPr>
          <p:cNvPr id="9" name="Text Placeholder 8">
            <a:extLst>
              <a:ext uri="{FF2B5EF4-FFF2-40B4-BE49-F238E27FC236}">
                <a16:creationId xmlns:a16="http://schemas.microsoft.com/office/drawing/2014/main" id="{C47277CE-0C50-EA42-97CE-E5CB8DD022DF}"/>
              </a:ext>
            </a:extLst>
          </p:cNvPr>
          <p:cNvSpPr>
            <a:spLocks noGrp="1"/>
          </p:cNvSpPr>
          <p:nvPr>
            <p:ph type="body" sz="quarter" idx="14"/>
          </p:nvPr>
        </p:nvSpPr>
        <p:spPr>
          <a:xfrm>
            <a:off x="7315200" y="1649936"/>
            <a:ext cx="4464542" cy="3534981"/>
          </a:xfrm>
        </p:spPr>
        <p:txBody>
          <a:bodyPr/>
          <a:lstStyle/>
          <a:p>
            <a:pPr marL="0" lvl="0" indent="0" algn="l" eaLnBrk="0" fontAlgn="base" hangingPunct="0">
              <a:lnSpc>
                <a:spcPct val="100000"/>
              </a:lnSpc>
              <a:spcBef>
                <a:spcPct val="0"/>
              </a:spcBef>
              <a:spcAft>
                <a:spcPct val="0"/>
              </a:spcAft>
              <a:buNone/>
            </a:pPr>
            <a:r>
              <a:rPr lang="en-US" altLang="en-US" sz="2000">
                <a:latin typeface="IvyPresto Text" panose="020B0404020101010102"/>
                <a:ea typeface="Calibri" panose="020F0502020204030204" pitchFamily="34" charset="0"/>
                <a:cs typeface="Arial" panose="020B0604020202020204" pitchFamily="34" charset="0"/>
              </a:rPr>
              <a:t>You are a Peer Supporter having a first meeting with a Peer. They are unsure about the benefits of Peer Support and are not certain it is worth their time to continue. </a:t>
            </a:r>
          </a:p>
          <a:p>
            <a:pPr marL="0" lvl="0" indent="0" algn="l" eaLnBrk="0" fontAlgn="base" hangingPunct="0">
              <a:lnSpc>
                <a:spcPct val="100000"/>
              </a:lnSpc>
              <a:spcBef>
                <a:spcPct val="0"/>
              </a:spcBef>
              <a:spcAft>
                <a:spcPct val="0"/>
              </a:spcAft>
              <a:buNone/>
            </a:pPr>
            <a:endParaRPr lang="en-US" altLang="en-US" sz="2000">
              <a:latin typeface="IvyPresto Text" panose="020B0404020101010102"/>
              <a:ea typeface="Calibri" panose="020F0502020204030204" pitchFamily="34" charset="0"/>
              <a:cs typeface="Arial" panose="020B0604020202020204" pitchFamily="34" charset="0"/>
            </a:endParaRPr>
          </a:p>
          <a:p>
            <a:pPr marL="0" lvl="0" indent="0" algn="l" eaLnBrk="0" fontAlgn="base" hangingPunct="0">
              <a:lnSpc>
                <a:spcPct val="100000"/>
              </a:lnSpc>
              <a:spcBef>
                <a:spcPct val="0"/>
              </a:spcBef>
              <a:spcAft>
                <a:spcPct val="0"/>
              </a:spcAft>
              <a:buNone/>
            </a:pPr>
            <a:r>
              <a:rPr lang="en-US" altLang="en-US" sz="2000">
                <a:latin typeface="IvyPresto Text" panose="020B0404020101010102"/>
                <a:ea typeface="Calibri" panose="020F0502020204030204" pitchFamily="34" charset="0"/>
                <a:cs typeface="Arial" panose="020B0604020202020204" pitchFamily="34" charset="0"/>
              </a:rPr>
              <a:t>What do you share about the benefits of Peer Support? Practice sharing one of your own experiences with Peer Support to demonstrate its value.</a:t>
            </a:r>
          </a:p>
        </p:txBody>
      </p:sp>
      <p:sp>
        <p:nvSpPr>
          <p:cNvPr id="10" name="Picture Placeholder 9">
            <a:extLst>
              <a:ext uri="{FF2B5EF4-FFF2-40B4-BE49-F238E27FC236}">
                <a16:creationId xmlns:a16="http://schemas.microsoft.com/office/drawing/2014/main" id="{FE28A750-8F6B-E849-9A30-67234E3BBD2B}"/>
              </a:ext>
            </a:extLst>
          </p:cNvPr>
          <p:cNvSpPr>
            <a:spLocks noGrp="1"/>
          </p:cNvSpPr>
          <p:nvPr>
            <p:ph type="pic" sz="quarter" idx="16"/>
          </p:nvPr>
        </p:nvSpPr>
        <p:spPr/>
        <p:txBody>
          <a:bodyPr>
            <a:normAutofit fontScale="25000" lnSpcReduction="20000"/>
          </a:bodyPr>
          <a:lstStyle/>
          <a:p>
            <a:endParaRPr lang="en-CA"/>
          </a:p>
        </p:txBody>
      </p:sp>
    </p:spTree>
    <p:extLst>
      <p:ext uri="{BB962C8B-B14F-4D97-AF65-F5344CB8AC3E}">
        <p14:creationId xmlns:p14="http://schemas.microsoft.com/office/powerpoint/2010/main" val="33087119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53305DF8-7FCC-814B-9EFC-373A2E2C5D01}"/>
              </a:ext>
            </a:extLst>
          </p:cNvPr>
          <p:cNvSpPr>
            <a:spLocks noGrp="1"/>
          </p:cNvSpPr>
          <p:nvPr>
            <p:ph type="pic" sz="quarter" idx="18"/>
          </p:nvPr>
        </p:nvSpPr>
        <p:spPr>
          <a:xfrm>
            <a:off x="-14771" y="-20440"/>
            <a:ext cx="8123136" cy="6921450"/>
          </a:xfrm>
        </p:spPr>
        <p:txBody>
          <a:bodyPr/>
          <a:lstStyle/>
          <a:p>
            <a:endParaRPr lang="en-CA"/>
          </a:p>
        </p:txBody>
      </p:sp>
      <p:pic>
        <p:nvPicPr>
          <p:cNvPr id="12" name="Picture Placeholder 11">
            <a:extLst>
              <a:ext uri="{FF2B5EF4-FFF2-40B4-BE49-F238E27FC236}">
                <a16:creationId xmlns:a16="http://schemas.microsoft.com/office/drawing/2014/main" id="{C2C0A7E8-91EF-B04A-8FDA-215E358FEDE2}"/>
              </a:ext>
            </a:extLst>
          </p:cNvPr>
          <p:cNvPicPr>
            <a:picLocks noGrp="1" noChangeAspect="1"/>
          </p:cNvPicPr>
          <p:nvPr>
            <p:ph type="pic" sz="quarter" idx="11"/>
          </p:nvPr>
        </p:nvPicPr>
        <p:blipFill>
          <a:blip r:embed="rId3">
            <a:alphaModFix amt="30000"/>
          </a:blip>
          <a:srcRect l="5772" r="5772"/>
          <a:stretch>
            <a:fillRect/>
          </a:stretch>
        </p:blipFill>
        <p:spPr>
          <a:xfrm>
            <a:off x="-14770" y="-20440"/>
            <a:ext cx="8123136" cy="6921450"/>
          </a:xfrm>
        </p:spPr>
      </p:pic>
      <p:sp>
        <p:nvSpPr>
          <p:cNvPr id="4" name="Picture Placeholder 3">
            <a:extLst>
              <a:ext uri="{FF2B5EF4-FFF2-40B4-BE49-F238E27FC236}">
                <a16:creationId xmlns:a16="http://schemas.microsoft.com/office/drawing/2014/main" id="{86382D7C-599D-D240-9813-F92864B74886}"/>
              </a:ext>
            </a:extLst>
          </p:cNvPr>
          <p:cNvSpPr>
            <a:spLocks noGrp="1"/>
          </p:cNvSpPr>
          <p:nvPr>
            <p:ph type="pic" sz="quarter" idx="17"/>
          </p:nvPr>
        </p:nvSpPr>
        <p:spPr/>
        <p:txBody>
          <a:bodyPr/>
          <a:lstStyle/>
          <a:p>
            <a:endParaRPr lang="en-CA"/>
          </a:p>
        </p:txBody>
      </p:sp>
      <p:sp>
        <p:nvSpPr>
          <p:cNvPr id="5" name="Title 4">
            <a:extLst>
              <a:ext uri="{FF2B5EF4-FFF2-40B4-BE49-F238E27FC236}">
                <a16:creationId xmlns:a16="http://schemas.microsoft.com/office/drawing/2014/main" id="{84EE2D90-47FC-1F4B-89FF-CF7D156FA67B}"/>
              </a:ext>
            </a:extLst>
          </p:cNvPr>
          <p:cNvSpPr>
            <a:spLocks noGrp="1"/>
          </p:cNvSpPr>
          <p:nvPr>
            <p:ph type="title"/>
          </p:nvPr>
        </p:nvSpPr>
        <p:spPr/>
        <p:txBody>
          <a:bodyPr/>
          <a:lstStyle/>
          <a:p>
            <a:r>
              <a:rPr lang="en-US"/>
              <a:t>Reflection Activity</a:t>
            </a:r>
          </a:p>
        </p:txBody>
      </p:sp>
      <p:sp>
        <p:nvSpPr>
          <p:cNvPr id="6" name="Text Placeholder 5">
            <a:extLst>
              <a:ext uri="{FF2B5EF4-FFF2-40B4-BE49-F238E27FC236}">
                <a16:creationId xmlns:a16="http://schemas.microsoft.com/office/drawing/2014/main" id="{2C7F598A-549B-2847-ACD7-9B04491E276B}"/>
              </a:ext>
            </a:extLst>
          </p:cNvPr>
          <p:cNvSpPr>
            <a:spLocks noGrp="1"/>
          </p:cNvSpPr>
          <p:nvPr>
            <p:ph type="body" idx="1"/>
          </p:nvPr>
        </p:nvSpPr>
        <p:spPr>
          <a:xfrm>
            <a:off x="430960" y="326314"/>
            <a:ext cx="7677406" cy="488434"/>
          </a:xfrm>
        </p:spPr>
        <p:txBody>
          <a:bodyPr/>
          <a:lstStyle/>
          <a:p>
            <a:r>
              <a:rPr lang="en-US"/>
              <a:t>Module 9 – Sharing </a:t>
            </a:r>
          </a:p>
        </p:txBody>
      </p:sp>
      <p:sp>
        <p:nvSpPr>
          <p:cNvPr id="8" name="Slide Number Placeholder 7">
            <a:extLst>
              <a:ext uri="{FF2B5EF4-FFF2-40B4-BE49-F238E27FC236}">
                <a16:creationId xmlns:a16="http://schemas.microsoft.com/office/drawing/2014/main" id="{65FA97B2-0073-654E-AC8B-2DEF9D906530}"/>
              </a:ext>
            </a:extLst>
          </p:cNvPr>
          <p:cNvSpPr>
            <a:spLocks noGrp="1"/>
          </p:cNvSpPr>
          <p:nvPr>
            <p:ph type="sldNum" sz="quarter" idx="12"/>
          </p:nvPr>
        </p:nvSpPr>
        <p:spPr/>
        <p:txBody>
          <a:bodyPr/>
          <a:lstStyle/>
          <a:p>
            <a:fld id="{A738FFEA-31A8-2A45-BE95-11B41D2245F5}" type="slidenum">
              <a:rPr lang="en-US" smtClean="0"/>
              <a:pPr/>
              <a:t>15</a:t>
            </a:fld>
            <a:endParaRPr lang="en-US"/>
          </a:p>
        </p:txBody>
      </p:sp>
      <p:sp>
        <p:nvSpPr>
          <p:cNvPr id="9" name="Text Placeholder 8">
            <a:extLst>
              <a:ext uri="{FF2B5EF4-FFF2-40B4-BE49-F238E27FC236}">
                <a16:creationId xmlns:a16="http://schemas.microsoft.com/office/drawing/2014/main" id="{C47277CE-0C50-EA42-97CE-E5CB8DD022DF}"/>
              </a:ext>
            </a:extLst>
          </p:cNvPr>
          <p:cNvSpPr>
            <a:spLocks noGrp="1"/>
          </p:cNvSpPr>
          <p:nvPr>
            <p:ph type="body" sz="quarter" idx="14"/>
          </p:nvPr>
        </p:nvSpPr>
        <p:spPr>
          <a:xfrm>
            <a:off x="7478038" y="1388459"/>
            <a:ext cx="4301704" cy="4508338"/>
          </a:xfrm>
        </p:spPr>
        <p:txBody>
          <a:bodyPr/>
          <a:lstStyle/>
          <a:p>
            <a:pPr marL="0" indent="0" algn="l">
              <a:buNone/>
            </a:pPr>
            <a:r>
              <a:rPr lang="en-US" sz="2000"/>
              <a:t>Take this time to write down three points that came up during the feedback loop. </a:t>
            </a:r>
          </a:p>
          <a:p>
            <a:pPr marL="0" indent="0" algn="l">
              <a:buNone/>
            </a:pPr>
            <a:endParaRPr lang="en-US" sz="2000"/>
          </a:p>
          <a:p>
            <a:pPr marL="514350" indent="-514350" algn="l">
              <a:spcAft>
                <a:spcPts val="600"/>
              </a:spcAft>
              <a:buAutoNum type="arabicPeriod"/>
            </a:pPr>
            <a:r>
              <a:rPr lang="en-US" sz="2000"/>
              <a:t>What was challenging about sharing?</a:t>
            </a:r>
          </a:p>
          <a:p>
            <a:pPr marL="514350" indent="-514350" algn="l">
              <a:spcAft>
                <a:spcPts val="600"/>
              </a:spcAft>
              <a:buAutoNum type="arabicPeriod"/>
            </a:pPr>
            <a:r>
              <a:rPr lang="en-US" sz="2000"/>
              <a:t>What was effective? </a:t>
            </a:r>
          </a:p>
          <a:p>
            <a:pPr marL="514350" indent="-514350" algn="l">
              <a:buAutoNum type="arabicPeriod"/>
            </a:pPr>
            <a:r>
              <a:rPr lang="en-US" sz="2000"/>
              <a:t>What would you try to do the next time you share?</a:t>
            </a:r>
          </a:p>
          <a:p>
            <a:pPr marL="514350" indent="-514350" algn="l">
              <a:buAutoNum type="arabicPeriod"/>
            </a:pPr>
            <a:endParaRPr lang="en-US" sz="2000"/>
          </a:p>
          <a:p>
            <a:pPr marL="0" indent="0" algn="l">
              <a:buNone/>
            </a:pPr>
            <a:r>
              <a:rPr lang="en-US" sz="2000"/>
              <a:t>You will submit this to the Trainers.  It is the second part of your homework reflection for this module. </a:t>
            </a:r>
          </a:p>
        </p:txBody>
      </p:sp>
      <p:sp>
        <p:nvSpPr>
          <p:cNvPr id="10" name="Picture Placeholder 9">
            <a:extLst>
              <a:ext uri="{FF2B5EF4-FFF2-40B4-BE49-F238E27FC236}">
                <a16:creationId xmlns:a16="http://schemas.microsoft.com/office/drawing/2014/main" id="{FE28A750-8F6B-E849-9A30-67234E3BBD2B}"/>
              </a:ext>
            </a:extLst>
          </p:cNvPr>
          <p:cNvSpPr>
            <a:spLocks noGrp="1"/>
          </p:cNvSpPr>
          <p:nvPr>
            <p:ph type="pic" sz="quarter" idx="16"/>
          </p:nvPr>
        </p:nvSpPr>
        <p:spPr/>
        <p:txBody>
          <a:bodyPr>
            <a:normAutofit fontScale="25000" lnSpcReduction="20000"/>
          </a:bodyPr>
          <a:lstStyle/>
          <a:p>
            <a:endParaRPr lang="en-CA"/>
          </a:p>
        </p:txBody>
      </p:sp>
    </p:spTree>
    <p:extLst>
      <p:ext uri="{BB962C8B-B14F-4D97-AF65-F5344CB8AC3E}">
        <p14:creationId xmlns:p14="http://schemas.microsoft.com/office/powerpoint/2010/main" val="37221373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F65F083-1349-1F4D-8343-A6B4D3DFFE4A}"/>
              </a:ext>
            </a:extLst>
          </p:cNvPr>
          <p:cNvSpPr>
            <a:spLocks noGrp="1"/>
          </p:cNvSpPr>
          <p:nvPr>
            <p:ph type="title"/>
          </p:nvPr>
        </p:nvSpPr>
        <p:spPr/>
        <p:txBody>
          <a:bodyPr/>
          <a:lstStyle/>
          <a:p>
            <a:r>
              <a:rPr lang="en-US">
                <a:latin typeface="IvyPresto Display SemiBold"/>
              </a:rPr>
              <a:t>Resource</a:t>
            </a:r>
          </a:p>
        </p:txBody>
      </p:sp>
      <p:sp>
        <p:nvSpPr>
          <p:cNvPr id="4" name="Text Placeholder 3">
            <a:extLst>
              <a:ext uri="{FF2B5EF4-FFF2-40B4-BE49-F238E27FC236}">
                <a16:creationId xmlns:a16="http://schemas.microsoft.com/office/drawing/2014/main" id="{12056CFA-BD78-F94F-9B32-C0CC1DEC1124}"/>
              </a:ext>
            </a:extLst>
          </p:cNvPr>
          <p:cNvSpPr>
            <a:spLocks noGrp="1"/>
          </p:cNvSpPr>
          <p:nvPr>
            <p:ph type="body" idx="1"/>
          </p:nvPr>
        </p:nvSpPr>
        <p:spPr>
          <a:xfrm>
            <a:off x="430960" y="334552"/>
            <a:ext cx="7677406" cy="480196"/>
          </a:xfrm>
        </p:spPr>
        <p:txBody>
          <a:bodyPr/>
          <a:lstStyle/>
          <a:p>
            <a:r>
              <a:rPr lang="en-US"/>
              <a:t>Module 9 – Sharing </a:t>
            </a:r>
          </a:p>
        </p:txBody>
      </p:sp>
      <p:sp>
        <p:nvSpPr>
          <p:cNvPr id="6" name="Slide Number Placeholder 5">
            <a:extLst>
              <a:ext uri="{FF2B5EF4-FFF2-40B4-BE49-F238E27FC236}">
                <a16:creationId xmlns:a16="http://schemas.microsoft.com/office/drawing/2014/main" id="{F42ED69C-95CE-054C-900D-A5FB28574045}"/>
              </a:ext>
            </a:extLst>
          </p:cNvPr>
          <p:cNvSpPr>
            <a:spLocks noGrp="1"/>
          </p:cNvSpPr>
          <p:nvPr>
            <p:ph type="sldNum" sz="quarter" idx="12"/>
          </p:nvPr>
        </p:nvSpPr>
        <p:spPr/>
        <p:txBody>
          <a:bodyPr/>
          <a:lstStyle/>
          <a:p>
            <a:fld id="{A738FFEA-31A8-2A45-BE95-11B41D2245F5}" type="slidenum">
              <a:rPr lang="en-US" smtClean="0"/>
              <a:pPr/>
              <a:t>16</a:t>
            </a:fld>
            <a:endParaRPr lang="en-US"/>
          </a:p>
        </p:txBody>
      </p:sp>
      <p:pic>
        <p:nvPicPr>
          <p:cNvPr id="8" name="Picture 7">
            <a:extLst>
              <a:ext uri="{FF2B5EF4-FFF2-40B4-BE49-F238E27FC236}">
                <a16:creationId xmlns:a16="http://schemas.microsoft.com/office/drawing/2014/main" id="{4DA7CF7B-0FDB-0D04-8E84-9F2B1D951C64}"/>
              </a:ext>
            </a:extLst>
          </p:cNvPr>
          <p:cNvPicPr>
            <a:picLocks noChangeAspect="1"/>
          </p:cNvPicPr>
          <p:nvPr/>
        </p:nvPicPr>
        <p:blipFill>
          <a:blip r:embed="rId3"/>
          <a:stretch>
            <a:fillRect/>
          </a:stretch>
        </p:blipFill>
        <p:spPr>
          <a:xfrm>
            <a:off x="3043918" y="80963"/>
            <a:ext cx="8934450" cy="6696075"/>
          </a:xfrm>
          <a:prstGeom prst="rect">
            <a:avLst/>
          </a:prstGeom>
        </p:spPr>
      </p:pic>
    </p:spTree>
    <p:extLst>
      <p:ext uri="{BB962C8B-B14F-4D97-AF65-F5344CB8AC3E}">
        <p14:creationId xmlns:p14="http://schemas.microsoft.com/office/powerpoint/2010/main" val="4876536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DE92EA5A-2F78-4844-BB5C-870E58AFF33B}"/>
              </a:ext>
            </a:extLst>
          </p:cNvPr>
          <p:cNvPicPr>
            <a:picLocks noGrp="1" noChangeAspect="1"/>
          </p:cNvPicPr>
          <p:nvPr>
            <p:ph type="pic" sz="quarter" idx="11"/>
          </p:nvPr>
        </p:nvPicPr>
        <p:blipFill rotWithShape="1">
          <a:blip r:embed="rId3"/>
          <a:srcRect l="30910" r="10322"/>
          <a:stretch/>
        </p:blipFill>
        <p:spPr>
          <a:xfrm>
            <a:off x="6132339" y="-5061"/>
            <a:ext cx="6083123" cy="6901589"/>
          </a:xfrm>
        </p:spPr>
      </p:pic>
      <p:sp>
        <p:nvSpPr>
          <p:cNvPr id="3" name="Title 2">
            <a:extLst>
              <a:ext uri="{FF2B5EF4-FFF2-40B4-BE49-F238E27FC236}">
                <a16:creationId xmlns:a16="http://schemas.microsoft.com/office/drawing/2014/main" id="{DF65F083-1349-1F4D-8343-A6B4D3DFFE4A}"/>
              </a:ext>
            </a:extLst>
          </p:cNvPr>
          <p:cNvSpPr>
            <a:spLocks noGrp="1"/>
          </p:cNvSpPr>
          <p:nvPr>
            <p:ph type="title"/>
          </p:nvPr>
        </p:nvSpPr>
        <p:spPr/>
        <p:txBody>
          <a:bodyPr/>
          <a:lstStyle/>
          <a:p>
            <a:r>
              <a:rPr lang="en-US"/>
              <a:t>For Next Time</a:t>
            </a:r>
          </a:p>
        </p:txBody>
      </p:sp>
      <p:sp>
        <p:nvSpPr>
          <p:cNvPr id="4" name="Text Placeholder 3">
            <a:extLst>
              <a:ext uri="{FF2B5EF4-FFF2-40B4-BE49-F238E27FC236}">
                <a16:creationId xmlns:a16="http://schemas.microsoft.com/office/drawing/2014/main" id="{12056CFA-BD78-F94F-9B32-C0CC1DEC1124}"/>
              </a:ext>
            </a:extLst>
          </p:cNvPr>
          <p:cNvSpPr>
            <a:spLocks noGrp="1"/>
          </p:cNvSpPr>
          <p:nvPr>
            <p:ph type="body" idx="1"/>
          </p:nvPr>
        </p:nvSpPr>
        <p:spPr>
          <a:xfrm>
            <a:off x="430960" y="334552"/>
            <a:ext cx="7677406" cy="480196"/>
          </a:xfrm>
        </p:spPr>
        <p:txBody>
          <a:bodyPr/>
          <a:lstStyle/>
          <a:p>
            <a:r>
              <a:rPr lang="en-US"/>
              <a:t>Module 9 – Sharing </a:t>
            </a:r>
          </a:p>
        </p:txBody>
      </p:sp>
      <p:sp>
        <p:nvSpPr>
          <p:cNvPr id="6" name="Slide Number Placeholder 5">
            <a:extLst>
              <a:ext uri="{FF2B5EF4-FFF2-40B4-BE49-F238E27FC236}">
                <a16:creationId xmlns:a16="http://schemas.microsoft.com/office/drawing/2014/main" id="{F42ED69C-95CE-054C-900D-A5FB28574045}"/>
              </a:ext>
            </a:extLst>
          </p:cNvPr>
          <p:cNvSpPr>
            <a:spLocks noGrp="1"/>
          </p:cNvSpPr>
          <p:nvPr>
            <p:ph type="sldNum" sz="quarter" idx="12"/>
          </p:nvPr>
        </p:nvSpPr>
        <p:spPr/>
        <p:txBody>
          <a:bodyPr/>
          <a:lstStyle/>
          <a:p>
            <a:fld id="{A738FFEA-31A8-2A45-BE95-11B41D2245F5}" type="slidenum">
              <a:rPr lang="en-US" smtClean="0"/>
              <a:pPr/>
              <a:t>17</a:t>
            </a:fld>
            <a:endParaRPr lang="en-US"/>
          </a:p>
        </p:txBody>
      </p:sp>
      <p:sp>
        <p:nvSpPr>
          <p:cNvPr id="7" name="Text Placeholder 6">
            <a:extLst>
              <a:ext uri="{FF2B5EF4-FFF2-40B4-BE49-F238E27FC236}">
                <a16:creationId xmlns:a16="http://schemas.microsoft.com/office/drawing/2014/main" id="{B396B1DD-9BF6-F74F-9D44-936B72D97D82}"/>
              </a:ext>
            </a:extLst>
          </p:cNvPr>
          <p:cNvSpPr>
            <a:spLocks noGrp="1"/>
          </p:cNvSpPr>
          <p:nvPr>
            <p:ph type="body" sz="quarter" idx="14"/>
          </p:nvPr>
        </p:nvSpPr>
        <p:spPr>
          <a:xfrm>
            <a:off x="426460" y="1964157"/>
            <a:ext cx="6349478" cy="4060216"/>
          </a:xfrm>
        </p:spPr>
        <p:txBody>
          <a:bodyPr vert="horz" lIns="91440" tIns="45720" rIns="91440" bIns="45720" rtlCol="0" anchor="t">
            <a:noAutofit/>
          </a:bodyPr>
          <a:lstStyle/>
          <a:p>
            <a:r>
              <a:rPr lang="en-US" sz="2000">
                <a:latin typeface="IvyPresto Text"/>
              </a:rPr>
              <a:t>Email parts 1 and 2 of your reflection to the Trainers:</a:t>
            </a:r>
            <a:endParaRPr lang="en-US" sz="2000"/>
          </a:p>
          <a:p>
            <a:pPr marL="457200" indent="-457200">
              <a:buAutoNum type="arabicPeriod"/>
            </a:pPr>
            <a:r>
              <a:rPr lang="en-US" sz="2000">
                <a:latin typeface="IvyPresto Text"/>
              </a:rPr>
              <a:t>Explain the value of using open-ended questions, affirming responses, reflective listening, and summarizing (also known as OARS) in the Peer Support relationship. </a:t>
            </a:r>
            <a:endParaRPr lang="en-US" sz="2000">
              <a:solidFill>
                <a:srgbClr val="3B2D81"/>
              </a:solidFill>
              <a:latin typeface="IvyPresto Text"/>
            </a:endParaRPr>
          </a:p>
          <a:p>
            <a:pPr marL="457200" indent="-457200">
              <a:buAutoNum type="arabicPeriod"/>
            </a:pPr>
            <a:r>
              <a:rPr lang="en-US" sz="2000">
                <a:solidFill>
                  <a:srgbClr val="3B2D81"/>
                </a:solidFill>
                <a:latin typeface="IvyPresto Text"/>
              </a:rPr>
              <a:t>Following the skills practice/feedback loop activity, what was challenging about sharing? What was effective? What would you try to do the next time you share?</a:t>
            </a:r>
            <a:endParaRPr lang="en-US"/>
          </a:p>
          <a:p>
            <a:pPr marL="457200" indent="-457200">
              <a:buAutoNum type="arabicPeriod"/>
            </a:pPr>
            <a:endParaRPr lang="en-US" sz="2000">
              <a:solidFill>
                <a:srgbClr val="3B2D81"/>
              </a:solidFill>
              <a:latin typeface="IvyPresto Text"/>
            </a:endParaRPr>
          </a:p>
          <a:p>
            <a:r>
              <a:rPr lang="en-US" sz="2000">
                <a:latin typeface="IvyPresto Text"/>
              </a:rPr>
              <a:t>Watch Leah’s poetic share. </a:t>
            </a:r>
            <a:endParaRPr lang="en-US" sz="2000"/>
          </a:p>
          <a:p>
            <a:pPr>
              <a:lnSpc>
                <a:spcPct val="100000"/>
              </a:lnSpc>
            </a:pPr>
            <a:r>
              <a:rPr lang="en-US"/>
              <a:t> </a:t>
            </a:r>
          </a:p>
        </p:txBody>
      </p:sp>
    </p:spTree>
    <p:extLst>
      <p:ext uri="{BB962C8B-B14F-4D97-AF65-F5344CB8AC3E}">
        <p14:creationId xmlns:p14="http://schemas.microsoft.com/office/powerpoint/2010/main" val="19317365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85DFFE-E3B6-9A4D-B6DD-05E4B9784B7A}"/>
              </a:ext>
            </a:extLst>
          </p:cNvPr>
          <p:cNvSpPr>
            <a:spLocks noGrp="1"/>
          </p:cNvSpPr>
          <p:nvPr>
            <p:ph type="ctrTitle"/>
          </p:nvPr>
        </p:nvSpPr>
        <p:spPr/>
        <p:txBody>
          <a:bodyPr/>
          <a:lstStyle/>
          <a:p>
            <a:r>
              <a:rPr lang="en-US"/>
              <a:t>Thank You</a:t>
            </a:r>
          </a:p>
        </p:txBody>
      </p:sp>
    </p:spTree>
    <p:extLst>
      <p:ext uri="{BB962C8B-B14F-4D97-AF65-F5344CB8AC3E}">
        <p14:creationId xmlns:p14="http://schemas.microsoft.com/office/powerpoint/2010/main" val="12087229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DE92EA5A-2F78-4844-BB5C-870E58AFF33B}"/>
              </a:ext>
            </a:extLst>
          </p:cNvPr>
          <p:cNvPicPr>
            <a:picLocks noGrp="1" noChangeAspect="1"/>
          </p:cNvPicPr>
          <p:nvPr>
            <p:ph type="pic" sz="quarter" idx="11"/>
          </p:nvPr>
        </p:nvPicPr>
        <p:blipFill rotWithShape="1">
          <a:blip r:embed="rId3"/>
          <a:srcRect l="30910" r="10322"/>
          <a:stretch/>
        </p:blipFill>
        <p:spPr>
          <a:xfrm>
            <a:off x="6132339" y="-5061"/>
            <a:ext cx="6083123" cy="6901589"/>
          </a:xfrm>
        </p:spPr>
      </p:pic>
      <p:sp>
        <p:nvSpPr>
          <p:cNvPr id="3" name="Title 2">
            <a:extLst>
              <a:ext uri="{FF2B5EF4-FFF2-40B4-BE49-F238E27FC236}">
                <a16:creationId xmlns:a16="http://schemas.microsoft.com/office/drawing/2014/main" id="{DF65F083-1349-1F4D-8343-A6B4D3DFFE4A}"/>
              </a:ext>
            </a:extLst>
          </p:cNvPr>
          <p:cNvSpPr>
            <a:spLocks noGrp="1"/>
          </p:cNvSpPr>
          <p:nvPr>
            <p:ph type="title"/>
          </p:nvPr>
        </p:nvSpPr>
        <p:spPr/>
        <p:txBody>
          <a:bodyPr/>
          <a:lstStyle/>
          <a:p>
            <a:r>
              <a:rPr lang="en-US"/>
              <a:t>Expectations</a:t>
            </a:r>
          </a:p>
        </p:txBody>
      </p:sp>
      <p:sp>
        <p:nvSpPr>
          <p:cNvPr id="4" name="Text Placeholder 3">
            <a:extLst>
              <a:ext uri="{FF2B5EF4-FFF2-40B4-BE49-F238E27FC236}">
                <a16:creationId xmlns:a16="http://schemas.microsoft.com/office/drawing/2014/main" id="{12056CFA-BD78-F94F-9B32-C0CC1DEC1124}"/>
              </a:ext>
            </a:extLst>
          </p:cNvPr>
          <p:cNvSpPr>
            <a:spLocks noGrp="1"/>
          </p:cNvSpPr>
          <p:nvPr>
            <p:ph type="body" idx="1"/>
          </p:nvPr>
        </p:nvSpPr>
        <p:spPr>
          <a:xfrm>
            <a:off x="430960" y="334552"/>
            <a:ext cx="7677406" cy="472097"/>
          </a:xfrm>
        </p:spPr>
        <p:txBody>
          <a:bodyPr/>
          <a:lstStyle/>
          <a:p>
            <a:r>
              <a:rPr lang="en-US"/>
              <a:t>Module 9 – Sharing </a:t>
            </a:r>
          </a:p>
        </p:txBody>
      </p:sp>
      <p:sp>
        <p:nvSpPr>
          <p:cNvPr id="6" name="Slide Number Placeholder 5">
            <a:extLst>
              <a:ext uri="{FF2B5EF4-FFF2-40B4-BE49-F238E27FC236}">
                <a16:creationId xmlns:a16="http://schemas.microsoft.com/office/drawing/2014/main" id="{F42ED69C-95CE-054C-900D-A5FB28574045}"/>
              </a:ext>
            </a:extLst>
          </p:cNvPr>
          <p:cNvSpPr>
            <a:spLocks noGrp="1"/>
          </p:cNvSpPr>
          <p:nvPr>
            <p:ph type="sldNum" sz="quarter" idx="12"/>
          </p:nvPr>
        </p:nvSpPr>
        <p:spPr/>
        <p:txBody>
          <a:bodyPr/>
          <a:lstStyle/>
          <a:p>
            <a:fld id="{A738FFEA-31A8-2A45-BE95-11B41D2245F5}" type="slidenum">
              <a:rPr lang="en-US" smtClean="0"/>
              <a:pPr/>
              <a:t>2</a:t>
            </a:fld>
            <a:endParaRPr lang="en-US"/>
          </a:p>
        </p:txBody>
      </p:sp>
      <p:sp>
        <p:nvSpPr>
          <p:cNvPr id="10" name="Text Placeholder 6">
            <a:extLst>
              <a:ext uri="{FF2B5EF4-FFF2-40B4-BE49-F238E27FC236}">
                <a16:creationId xmlns:a16="http://schemas.microsoft.com/office/drawing/2014/main" id="{29A2ECAB-62A1-3C32-647E-4501372C16A6}"/>
              </a:ext>
            </a:extLst>
          </p:cNvPr>
          <p:cNvSpPr txBox="1">
            <a:spLocks/>
          </p:cNvSpPr>
          <p:nvPr/>
        </p:nvSpPr>
        <p:spPr>
          <a:xfrm>
            <a:off x="426460" y="1599030"/>
            <a:ext cx="6237387" cy="4198896"/>
          </a:xfrm>
          <a:prstGeom prst="rect">
            <a:avLst/>
          </a:prstGeom>
        </p:spPr>
        <p:txBody>
          <a:bodyPr vert="horz" lIns="91440" tIns="45720" rIns="91440" bIns="45720" rtlCol="0">
            <a:noAutofit/>
          </a:bodyPr>
          <a:lstStyle>
            <a:lvl1pPr marL="0" indent="0" algn="l" defTabSz="914400" rtl="0" eaLnBrk="1" latinLnBrk="0" hangingPunct="1">
              <a:lnSpc>
                <a:spcPts val="2600"/>
              </a:lnSpc>
              <a:spcBef>
                <a:spcPts val="0"/>
              </a:spcBef>
              <a:buFontTx/>
              <a:buNone/>
              <a:defRPr sz="1600" kern="0" spc="10" baseline="0">
                <a:solidFill>
                  <a:schemeClr val="tx1"/>
                </a:solidFill>
                <a:latin typeface="IvyPresto Text" panose="020B0404020101010102" pitchFamily="34" charset="0"/>
                <a:ea typeface="+mn-ea"/>
                <a:cs typeface="+mn-cs"/>
              </a:defRPr>
            </a:lvl1pPr>
            <a:lvl2pPr marL="457200" indent="0" algn="l" defTabSz="914400" rtl="0" eaLnBrk="1" latinLnBrk="0" hangingPunct="1">
              <a:lnSpc>
                <a:spcPts val="3000"/>
              </a:lnSpc>
              <a:spcBef>
                <a:spcPts val="500"/>
              </a:spcBef>
              <a:buFontTx/>
              <a:buNone/>
              <a:defRPr sz="2000" kern="0" spc="100" baseline="0">
                <a:solidFill>
                  <a:schemeClr val="tx1"/>
                </a:solidFill>
                <a:latin typeface="MuktaMahee Light" panose="020B0000000000000000" pitchFamily="34" charset="77"/>
                <a:ea typeface="+mn-ea"/>
                <a:cs typeface="+mn-cs"/>
              </a:defRPr>
            </a:lvl2pPr>
            <a:lvl3pPr marL="914400" indent="0" algn="l" defTabSz="914400" rtl="0" eaLnBrk="1" latinLnBrk="0" hangingPunct="1">
              <a:lnSpc>
                <a:spcPts val="3000"/>
              </a:lnSpc>
              <a:spcBef>
                <a:spcPts val="500"/>
              </a:spcBef>
              <a:buFontTx/>
              <a:buNone/>
              <a:defRPr sz="1500" kern="0" spc="100" baseline="0">
                <a:solidFill>
                  <a:schemeClr val="tx1"/>
                </a:solidFill>
                <a:latin typeface="MuktaMahee Light" panose="020B0000000000000000" pitchFamily="34" charset="77"/>
                <a:ea typeface="+mn-ea"/>
                <a:cs typeface="+mn-cs"/>
              </a:defRPr>
            </a:lvl3pPr>
            <a:lvl4pPr marL="13716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4pPr>
            <a:lvl5pPr marL="18288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spcAft>
                <a:spcPts val="600"/>
              </a:spcAft>
              <a:buFont typeface="Arial" panose="020B0604020202020204" pitchFamily="34" charset="0"/>
              <a:buChar char="•"/>
            </a:pPr>
            <a:r>
              <a:rPr lang="en-US" sz="2000"/>
              <a:t>Arrive on time.</a:t>
            </a:r>
          </a:p>
          <a:p>
            <a:pPr marL="342900" indent="-342900">
              <a:spcAft>
                <a:spcPts val="600"/>
              </a:spcAft>
              <a:buFont typeface="Arial" panose="020B0604020202020204" pitchFamily="34" charset="0"/>
              <a:buChar char="•"/>
            </a:pPr>
            <a:r>
              <a:rPr lang="en-US" sz="2000"/>
              <a:t>Help us create a confidential, non-judgmental space (no screenshots or recordings).</a:t>
            </a:r>
          </a:p>
          <a:p>
            <a:pPr marL="342900" indent="-342900">
              <a:spcAft>
                <a:spcPts val="600"/>
              </a:spcAft>
              <a:buFont typeface="Arial" panose="020B0604020202020204" pitchFamily="34" charset="0"/>
              <a:buChar char="•"/>
            </a:pPr>
            <a:r>
              <a:rPr lang="en-US" sz="2000"/>
              <a:t>Please keep your phones on silent. </a:t>
            </a:r>
          </a:p>
          <a:p>
            <a:pPr marL="342900" indent="-342900">
              <a:spcAft>
                <a:spcPts val="600"/>
              </a:spcAft>
              <a:buFont typeface="Arial" panose="020B0604020202020204" pitchFamily="34" charset="0"/>
              <a:buChar char="•"/>
            </a:pPr>
            <a:r>
              <a:rPr lang="en-US" sz="2000"/>
              <a:t>Avoid cross-talk and side-talk.</a:t>
            </a:r>
          </a:p>
          <a:p>
            <a:pPr marL="342900" indent="-342900">
              <a:spcAft>
                <a:spcPts val="600"/>
              </a:spcAft>
              <a:buFont typeface="Arial" panose="020B0604020202020204" pitchFamily="34" charset="0"/>
              <a:buChar char="•"/>
            </a:pPr>
            <a:r>
              <a:rPr lang="en-US" sz="2000"/>
              <a:t>Learn from each person’s perspective.</a:t>
            </a:r>
          </a:p>
          <a:p>
            <a:pPr marL="342900" indent="-342900">
              <a:spcAft>
                <a:spcPts val="600"/>
              </a:spcAft>
              <a:buFont typeface="Arial" panose="020B0604020202020204" pitchFamily="34" charset="0"/>
              <a:buChar char="•"/>
            </a:pPr>
            <a:r>
              <a:rPr lang="en-US" sz="2000"/>
              <a:t>Language – please bring new language to us as we recognize that language is ever-changing.</a:t>
            </a:r>
          </a:p>
          <a:p>
            <a:pPr marL="342900" indent="-342900">
              <a:buFont typeface="Arial" panose="020B0604020202020204" pitchFamily="34" charset="0"/>
              <a:buChar char="•"/>
            </a:pPr>
            <a:r>
              <a:rPr lang="en-US" sz="2000" b="1"/>
              <a:t>Have fun!</a:t>
            </a:r>
          </a:p>
        </p:txBody>
      </p:sp>
      <p:sp>
        <p:nvSpPr>
          <p:cNvPr id="11" name="Text Placeholder 6">
            <a:extLst>
              <a:ext uri="{FF2B5EF4-FFF2-40B4-BE49-F238E27FC236}">
                <a16:creationId xmlns:a16="http://schemas.microsoft.com/office/drawing/2014/main" id="{E775AC81-D9C8-E042-9193-DB4C39570E7B}"/>
              </a:ext>
            </a:extLst>
          </p:cNvPr>
          <p:cNvSpPr txBox="1">
            <a:spLocks/>
          </p:cNvSpPr>
          <p:nvPr/>
        </p:nvSpPr>
        <p:spPr>
          <a:xfrm>
            <a:off x="426459" y="5258970"/>
            <a:ext cx="6237387" cy="1136715"/>
          </a:xfrm>
          <a:prstGeom prst="rect">
            <a:avLst/>
          </a:prstGeom>
        </p:spPr>
        <p:txBody>
          <a:bodyPr vert="horz" lIns="91440" tIns="45720" rIns="91440" bIns="45720" rtlCol="0">
            <a:noAutofit/>
          </a:bodyPr>
          <a:lstStyle>
            <a:lvl1pPr marL="0" indent="0" algn="l" defTabSz="914400" rtl="0" eaLnBrk="1" latinLnBrk="0" hangingPunct="1">
              <a:lnSpc>
                <a:spcPts val="2600"/>
              </a:lnSpc>
              <a:spcBef>
                <a:spcPts val="0"/>
              </a:spcBef>
              <a:buFontTx/>
              <a:buNone/>
              <a:defRPr sz="1600" kern="0" spc="10" baseline="0">
                <a:solidFill>
                  <a:schemeClr val="tx1"/>
                </a:solidFill>
                <a:latin typeface="IvyPresto Text" panose="020B0404020101010102" pitchFamily="34" charset="0"/>
                <a:ea typeface="+mn-ea"/>
                <a:cs typeface="+mn-cs"/>
              </a:defRPr>
            </a:lvl1pPr>
            <a:lvl2pPr marL="457200" indent="0" algn="l" defTabSz="914400" rtl="0" eaLnBrk="1" latinLnBrk="0" hangingPunct="1">
              <a:lnSpc>
                <a:spcPts val="3000"/>
              </a:lnSpc>
              <a:spcBef>
                <a:spcPts val="500"/>
              </a:spcBef>
              <a:buFontTx/>
              <a:buNone/>
              <a:defRPr sz="2000" kern="0" spc="100" baseline="0">
                <a:solidFill>
                  <a:schemeClr val="tx1"/>
                </a:solidFill>
                <a:latin typeface="MuktaMahee Light" panose="020B0000000000000000" pitchFamily="34" charset="77"/>
                <a:ea typeface="+mn-ea"/>
                <a:cs typeface="+mn-cs"/>
              </a:defRPr>
            </a:lvl2pPr>
            <a:lvl3pPr marL="914400" indent="0" algn="l" defTabSz="914400" rtl="0" eaLnBrk="1" latinLnBrk="0" hangingPunct="1">
              <a:lnSpc>
                <a:spcPts val="3000"/>
              </a:lnSpc>
              <a:spcBef>
                <a:spcPts val="500"/>
              </a:spcBef>
              <a:buFontTx/>
              <a:buNone/>
              <a:defRPr sz="1500" kern="0" spc="100" baseline="0">
                <a:solidFill>
                  <a:schemeClr val="tx1"/>
                </a:solidFill>
                <a:latin typeface="MuktaMahee Light" panose="020B0000000000000000" pitchFamily="34" charset="77"/>
                <a:ea typeface="+mn-ea"/>
                <a:cs typeface="+mn-cs"/>
              </a:defRPr>
            </a:lvl3pPr>
            <a:lvl4pPr marL="13716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4pPr>
            <a:lvl5pPr marL="18288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r>
              <a:rPr lang="en-US" sz="2000" b="1"/>
              <a:t>From the group:</a:t>
            </a:r>
          </a:p>
          <a:p>
            <a:pPr marL="342900" indent="-342900">
              <a:spcAft>
                <a:spcPts val="600"/>
              </a:spcAft>
              <a:buFont typeface="Arial" panose="020B0604020202020204" pitchFamily="34" charset="0"/>
              <a:buChar char="•"/>
            </a:pPr>
            <a:r>
              <a:rPr lang="en-US" sz="2000"/>
              <a:t>[ADD PARTICIPANT ADDITIONS, IF ANY]</a:t>
            </a:r>
          </a:p>
        </p:txBody>
      </p:sp>
    </p:spTree>
    <p:extLst>
      <p:ext uri="{BB962C8B-B14F-4D97-AF65-F5344CB8AC3E}">
        <p14:creationId xmlns:p14="http://schemas.microsoft.com/office/powerpoint/2010/main" val="4636284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35BEE7-80E2-0448-9E1A-D63240B995DD}"/>
              </a:ext>
            </a:extLst>
          </p:cNvPr>
          <p:cNvSpPr>
            <a:spLocks noGrp="1"/>
          </p:cNvSpPr>
          <p:nvPr>
            <p:ph type="ctrTitle"/>
          </p:nvPr>
        </p:nvSpPr>
        <p:spPr/>
        <p:txBody>
          <a:bodyPr/>
          <a:lstStyle/>
          <a:p>
            <a:r>
              <a:rPr lang="en-US"/>
              <a:t>Core Connecting Skills: Sharing</a:t>
            </a:r>
          </a:p>
        </p:txBody>
      </p:sp>
      <p:sp>
        <p:nvSpPr>
          <p:cNvPr id="3" name="Subtitle 2">
            <a:extLst>
              <a:ext uri="{FF2B5EF4-FFF2-40B4-BE49-F238E27FC236}">
                <a16:creationId xmlns:a16="http://schemas.microsoft.com/office/drawing/2014/main" id="{DB5FD151-569A-0141-BB33-3104DAAFC71A}"/>
              </a:ext>
            </a:extLst>
          </p:cNvPr>
          <p:cNvSpPr>
            <a:spLocks noGrp="1"/>
          </p:cNvSpPr>
          <p:nvPr>
            <p:ph type="subTitle" idx="1"/>
          </p:nvPr>
        </p:nvSpPr>
        <p:spPr/>
        <p:txBody>
          <a:bodyPr/>
          <a:lstStyle/>
          <a:p>
            <a:r>
              <a:rPr lang="en-US"/>
              <a:t>Module 9</a:t>
            </a:r>
          </a:p>
        </p:txBody>
      </p:sp>
      <p:sp>
        <p:nvSpPr>
          <p:cNvPr id="4" name="Date Placeholder 3">
            <a:extLst>
              <a:ext uri="{FF2B5EF4-FFF2-40B4-BE49-F238E27FC236}">
                <a16:creationId xmlns:a16="http://schemas.microsoft.com/office/drawing/2014/main" id="{C0F9B8B3-99D3-FE44-87C1-B4CDF9A97985}"/>
              </a:ext>
            </a:extLst>
          </p:cNvPr>
          <p:cNvSpPr>
            <a:spLocks noGrp="1"/>
          </p:cNvSpPr>
          <p:nvPr>
            <p:ph type="dt" sz="half" idx="10"/>
          </p:nvPr>
        </p:nvSpPr>
        <p:spPr/>
        <p:txBody>
          <a:bodyPr/>
          <a:lstStyle/>
          <a:p>
            <a:fld id="{EBB4A18E-A42A-B94D-8678-DBF90D6A87DE}" type="datetime4">
              <a:rPr lang="en-CA" smtClean="0"/>
              <a:t>December 2, 2024</a:t>
            </a:fld>
            <a:endParaRPr lang="en-US"/>
          </a:p>
        </p:txBody>
      </p:sp>
    </p:spTree>
    <p:extLst>
      <p:ext uri="{BB962C8B-B14F-4D97-AF65-F5344CB8AC3E}">
        <p14:creationId xmlns:p14="http://schemas.microsoft.com/office/powerpoint/2010/main" val="27359343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A1C76-C626-A945-994F-F9D60CDB2251}"/>
              </a:ext>
            </a:extLst>
          </p:cNvPr>
          <p:cNvSpPr>
            <a:spLocks noGrp="1"/>
          </p:cNvSpPr>
          <p:nvPr>
            <p:ph type="title"/>
          </p:nvPr>
        </p:nvSpPr>
        <p:spPr/>
        <p:txBody>
          <a:bodyPr/>
          <a:lstStyle/>
          <a:p>
            <a:r>
              <a:rPr lang="en-US"/>
              <a:t>Land Acknowledgement</a:t>
            </a:r>
          </a:p>
        </p:txBody>
      </p:sp>
      <p:sp>
        <p:nvSpPr>
          <p:cNvPr id="3" name="Text Placeholder 2">
            <a:extLst>
              <a:ext uri="{FF2B5EF4-FFF2-40B4-BE49-F238E27FC236}">
                <a16:creationId xmlns:a16="http://schemas.microsoft.com/office/drawing/2014/main" id="{6A80A177-F92B-3047-8C4E-9859B0AB3E43}"/>
              </a:ext>
            </a:extLst>
          </p:cNvPr>
          <p:cNvSpPr>
            <a:spLocks noGrp="1"/>
          </p:cNvSpPr>
          <p:nvPr>
            <p:ph type="body" idx="1"/>
          </p:nvPr>
        </p:nvSpPr>
        <p:spPr>
          <a:xfrm>
            <a:off x="430960" y="334552"/>
            <a:ext cx="11348782" cy="480196"/>
          </a:xfrm>
        </p:spPr>
        <p:txBody>
          <a:bodyPr/>
          <a:lstStyle/>
          <a:p>
            <a:r>
              <a:rPr lang="en-US"/>
              <a:t>Module 9 – Sharing </a:t>
            </a:r>
          </a:p>
        </p:txBody>
      </p:sp>
      <p:sp>
        <p:nvSpPr>
          <p:cNvPr id="5" name="Slide Number Placeholder 4">
            <a:extLst>
              <a:ext uri="{FF2B5EF4-FFF2-40B4-BE49-F238E27FC236}">
                <a16:creationId xmlns:a16="http://schemas.microsoft.com/office/drawing/2014/main" id="{BB5621D9-BA9A-3141-B068-873E22B34403}"/>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738FFEA-31A8-2A45-BE95-11B41D2245F5}" type="slidenum">
              <a:rPr kumimoji="0" lang="en-US" sz="1200" b="0" i="0" u="none" strike="noStrike" kern="1200" cap="none" spc="0" normalizeH="0" baseline="0" noProof="0" smtClean="0">
                <a:ln>
                  <a:noFill/>
                </a:ln>
                <a:solidFill>
                  <a:srgbClr val="3B2D81"/>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srgbClr val="3B2D81"/>
              </a:solidFill>
              <a:effectLst/>
              <a:uLnTx/>
              <a:uFillTx/>
              <a:latin typeface="Calibri" panose="020F0502020204030204"/>
              <a:ea typeface="+mn-ea"/>
              <a:cs typeface="+mn-cs"/>
            </a:endParaRPr>
          </a:p>
        </p:txBody>
      </p:sp>
      <p:sp>
        <p:nvSpPr>
          <p:cNvPr id="8" name="Text Placeholder 5">
            <a:extLst>
              <a:ext uri="{FF2B5EF4-FFF2-40B4-BE49-F238E27FC236}">
                <a16:creationId xmlns:a16="http://schemas.microsoft.com/office/drawing/2014/main" id="{EC544886-61E8-281F-D82E-8A52876F9271}"/>
              </a:ext>
            </a:extLst>
          </p:cNvPr>
          <p:cNvSpPr txBox="1">
            <a:spLocks/>
          </p:cNvSpPr>
          <p:nvPr/>
        </p:nvSpPr>
        <p:spPr>
          <a:xfrm>
            <a:off x="426460" y="1838280"/>
            <a:ext cx="11353281" cy="3811406"/>
          </a:xfrm>
          <a:prstGeom prst="rect">
            <a:avLst/>
          </a:prstGeom>
        </p:spPr>
        <p:txBody>
          <a:bodyPr vert="horz" lIns="91440" tIns="45720" rIns="91440" bIns="45720" rtlCol="0">
            <a:noAutofit/>
          </a:bodyPr>
          <a:lstStyle>
            <a:lvl1pPr marL="0" indent="0" algn="ctr" defTabSz="914400" rtl="0" eaLnBrk="1" latinLnBrk="0" hangingPunct="1">
              <a:lnSpc>
                <a:spcPts val="2600"/>
              </a:lnSpc>
              <a:spcBef>
                <a:spcPts val="0"/>
              </a:spcBef>
              <a:buFontTx/>
              <a:buNone/>
              <a:defRPr sz="1600" kern="0" spc="10" baseline="0">
                <a:solidFill>
                  <a:schemeClr val="tx1"/>
                </a:solidFill>
                <a:latin typeface="IvyPresto Text" panose="020B0404020101010102" pitchFamily="34" charset="0"/>
                <a:ea typeface="+mn-ea"/>
                <a:cs typeface="+mn-cs"/>
              </a:defRPr>
            </a:lvl1pPr>
            <a:lvl2pPr marL="457200" indent="0" algn="l" defTabSz="914400" rtl="0" eaLnBrk="1" latinLnBrk="0" hangingPunct="1">
              <a:lnSpc>
                <a:spcPts val="3000"/>
              </a:lnSpc>
              <a:spcBef>
                <a:spcPts val="500"/>
              </a:spcBef>
              <a:buFontTx/>
              <a:buNone/>
              <a:defRPr sz="2000" kern="0" spc="100" baseline="0">
                <a:solidFill>
                  <a:schemeClr val="tx1"/>
                </a:solidFill>
                <a:latin typeface="MuktaMahee Light" panose="020B0000000000000000" pitchFamily="34" charset="77"/>
                <a:ea typeface="+mn-ea"/>
                <a:cs typeface="+mn-cs"/>
              </a:defRPr>
            </a:lvl2pPr>
            <a:lvl3pPr marL="914400" indent="0" algn="l" defTabSz="914400" rtl="0" eaLnBrk="1" latinLnBrk="0" hangingPunct="1">
              <a:lnSpc>
                <a:spcPts val="3000"/>
              </a:lnSpc>
              <a:spcBef>
                <a:spcPts val="500"/>
              </a:spcBef>
              <a:buFontTx/>
              <a:buNone/>
              <a:defRPr sz="1500" kern="0" spc="100" baseline="0">
                <a:solidFill>
                  <a:schemeClr val="tx1"/>
                </a:solidFill>
                <a:latin typeface="MuktaMahee Light" panose="020B0000000000000000" pitchFamily="34" charset="77"/>
                <a:ea typeface="+mn-ea"/>
                <a:cs typeface="+mn-cs"/>
              </a:defRPr>
            </a:lvl3pPr>
            <a:lvl4pPr marL="13716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4pPr>
            <a:lvl5pPr marL="18288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1800"/>
              <a:t>I am speaking to you today from Toronto. Toronto is in the 'Dish With One Spoon Territory’.  The Dish With One Spoon is a treaty between the Anishinaabe, Mississaugas and Haudenosaunee that bound them to share the territory and protect the land. Subsequent Indigenous Nations and peoples, Europeans and all newcomers have been invited into this treaty in the spirit of peace, friendship and respect.</a:t>
            </a:r>
            <a:br>
              <a:rPr lang="en-US" sz="1800"/>
            </a:br>
            <a:endParaRPr lang="en-US" sz="1800"/>
          </a:p>
          <a:p>
            <a:pPr>
              <a:lnSpc>
                <a:spcPct val="100000"/>
              </a:lnSpc>
            </a:pPr>
            <a:r>
              <a:rPr lang="en-US" sz="1800"/>
              <a:t>The "Dish", or sometimes it is called the "Bowl", represents what is now southern Ontario, from the Great Lakes to Quebec and from Lake Simcoe into the United States. *We all eat out of the Dish, all of us that share this territory, with only one spoon. That means we have to share the responsibility of ensuring the dish is never empty, which includes taking care of the land and the creatures we share it with. Importantly, no knives are at the table, representing that we must keep the peace. </a:t>
            </a:r>
            <a:br>
              <a:rPr lang="en-US" sz="1800"/>
            </a:br>
            <a:br>
              <a:rPr lang="en-US" sz="1800"/>
            </a:br>
            <a:r>
              <a:rPr lang="en-US" sz="1800"/>
              <a:t>We want to acknowledge and respect all Indigenous people who don’t live in their traditional territories but have made a home in different parts of Ontario and have brought their culture with them.</a:t>
            </a:r>
          </a:p>
        </p:txBody>
      </p:sp>
    </p:spTree>
    <p:extLst>
      <p:ext uri="{BB962C8B-B14F-4D97-AF65-F5344CB8AC3E}">
        <p14:creationId xmlns:p14="http://schemas.microsoft.com/office/powerpoint/2010/main" val="3410614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53305DF8-7FCC-814B-9EFC-373A2E2C5D01}"/>
              </a:ext>
            </a:extLst>
          </p:cNvPr>
          <p:cNvSpPr>
            <a:spLocks noGrp="1"/>
          </p:cNvSpPr>
          <p:nvPr>
            <p:ph type="pic" sz="quarter" idx="18"/>
          </p:nvPr>
        </p:nvSpPr>
        <p:spPr/>
        <p:txBody>
          <a:bodyPr/>
          <a:lstStyle/>
          <a:p>
            <a:endParaRPr lang="en-CA"/>
          </a:p>
        </p:txBody>
      </p:sp>
      <p:pic>
        <p:nvPicPr>
          <p:cNvPr id="12" name="Picture Placeholder 11">
            <a:extLst>
              <a:ext uri="{FF2B5EF4-FFF2-40B4-BE49-F238E27FC236}">
                <a16:creationId xmlns:a16="http://schemas.microsoft.com/office/drawing/2014/main" id="{C2C0A7E8-91EF-B04A-8FDA-215E358FEDE2}"/>
              </a:ext>
            </a:extLst>
          </p:cNvPr>
          <p:cNvPicPr>
            <a:picLocks noGrp="1" noChangeAspect="1"/>
          </p:cNvPicPr>
          <p:nvPr>
            <p:ph type="pic" sz="quarter" idx="11"/>
          </p:nvPr>
        </p:nvPicPr>
        <p:blipFill>
          <a:blip r:embed="rId3">
            <a:alphaModFix amt="30000"/>
          </a:blip>
          <a:srcRect l="5772" r="5772"/>
          <a:stretch>
            <a:fillRect/>
          </a:stretch>
        </p:blipFill>
        <p:spPr/>
      </p:pic>
      <p:sp>
        <p:nvSpPr>
          <p:cNvPr id="4" name="Picture Placeholder 3">
            <a:extLst>
              <a:ext uri="{FF2B5EF4-FFF2-40B4-BE49-F238E27FC236}">
                <a16:creationId xmlns:a16="http://schemas.microsoft.com/office/drawing/2014/main" id="{86382D7C-599D-D240-9813-F92864B74886}"/>
              </a:ext>
            </a:extLst>
          </p:cNvPr>
          <p:cNvSpPr>
            <a:spLocks noGrp="1"/>
          </p:cNvSpPr>
          <p:nvPr>
            <p:ph type="pic" sz="quarter" idx="17"/>
          </p:nvPr>
        </p:nvSpPr>
        <p:spPr/>
        <p:txBody>
          <a:bodyPr/>
          <a:lstStyle/>
          <a:p>
            <a:endParaRPr lang="en-CA"/>
          </a:p>
        </p:txBody>
      </p:sp>
      <p:sp>
        <p:nvSpPr>
          <p:cNvPr id="6" name="Text Placeholder 5">
            <a:extLst>
              <a:ext uri="{FF2B5EF4-FFF2-40B4-BE49-F238E27FC236}">
                <a16:creationId xmlns:a16="http://schemas.microsoft.com/office/drawing/2014/main" id="{2C7F598A-549B-2847-ACD7-9B04491E276B}"/>
              </a:ext>
            </a:extLst>
          </p:cNvPr>
          <p:cNvSpPr>
            <a:spLocks noGrp="1"/>
          </p:cNvSpPr>
          <p:nvPr>
            <p:ph type="body" idx="1"/>
          </p:nvPr>
        </p:nvSpPr>
        <p:spPr>
          <a:xfrm>
            <a:off x="430960" y="326314"/>
            <a:ext cx="7677406" cy="531815"/>
          </a:xfrm>
        </p:spPr>
        <p:txBody>
          <a:bodyPr/>
          <a:lstStyle/>
          <a:p>
            <a:r>
              <a:rPr lang="en-US"/>
              <a:t>Module 9 – Sharing </a:t>
            </a:r>
          </a:p>
        </p:txBody>
      </p:sp>
      <p:sp>
        <p:nvSpPr>
          <p:cNvPr id="8" name="Slide Number Placeholder 7">
            <a:extLst>
              <a:ext uri="{FF2B5EF4-FFF2-40B4-BE49-F238E27FC236}">
                <a16:creationId xmlns:a16="http://schemas.microsoft.com/office/drawing/2014/main" id="{65FA97B2-0073-654E-AC8B-2DEF9D906530}"/>
              </a:ext>
            </a:extLst>
          </p:cNvPr>
          <p:cNvSpPr>
            <a:spLocks noGrp="1"/>
          </p:cNvSpPr>
          <p:nvPr>
            <p:ph type="sldNum" sz="quarter" idx="12"/>
          </p:nvPr>
        </p:nvSpPr>
        <p:spPr/>
        <p:txBody>
          <a:bodyPr/>
          <a:lstStyle/>
          <a:p>
            <a:fld id="{A738FFEA-31A8-2A45-BE95-11B41D2245F5}" type="slidenum">
              <a:rPr lang="en-US" smtClean="0"/>
              <a:pPr/>
              <a:t>5</a:t>
            </a:fld>
            <a:endParaRPr lang="en-US"/>
          </a:p>
        </p:txBody>
      </p:sp>
      <p:sp>
        <p:nvSpPr>
          <p:cNvPr id="9" name="Text Placeholder 8">
            <a:extLst>
              <a:ext uri="{FF2B5EF4-FFF2-40B4-BE49-F238E27FC236}">
                <a16:creationId xmlns:a16="http://schemas.microsoft.com/office/drawing/2014/main" id="{C47277CE-0C50-EA42-97CE-E5CB8DD022DF}"/>
              </a:ext>
            </a:extLst>
          </p:cNvPr>
          <p:cNvSpPr>
            <a:spLocks noGrp="1"/>
          </p:cNvSpPr>
          <p:nvPr>
            <p:ph type="body" sz="quarter" idx="14"/>
          </p:nvPr>
        </p:nvSpPr>
        <p:spPr>
          <a:xfrm>
            <a:off x="8088492" y="2673153"/>
            <a:ext cx="3848812" cy="3858533"/>
          </a:xfrm>
        </p:spPr>
        <p:txBody>
          <a:bodyPr/>
          <a:lstStyle/>
          <a:p>
            <a:pPr marL="0" indent="0" algn="l">
              <a:buNone/>
            </a:pPr>
            <a:r>
              <a:rPr lang="en-US" sz="2000">
                <a:latin typeface="IvyPresto Text" panose="020B0404020101010102"/>
              </a:rPr>
              <a:t>What is your name? </a:t>
            </a:r>
          </a:p>
          <a:p>
            <a:pPr marL="0" indent="0" algn="l">
              <a:buNone/>
            </a:pPr>
            <a:endParaRPr lang="en-US" sz="2000">
              <a:latin typeface="IvyPresto Text" panose="020B0404020101010102"/>
            </a:endParaRPr>
          </a:p>
          <a:p>
            <a:pPr marL="0" indent="0" algn="l">
              <a:buNone/>
            </a:pPr>
            <a:r>
              <a:rPr lang="en-US" sz="2000">
                <a:latin typeface="IvyPresto Text" panose="020B0404020101010102"/>
              </a:rPr>
              <a:t>If you had to rename yourself, what name would you choose? </a:t>
            </a:r>
          </a:p>
          <a:p>
            <a:pPr marL="0" indent="0" algn="l">
              <a:buNone/>
            </a:pPr>
            <a:r>
              <a:rPr lang="en-US" sz="2000">
                <a:latin typeface="IvyPresto Text" panose="020B0404020101010102"/>
              </a:rPr>
              <a:t> </a:t>
            </a:r>
          </a:p>
        </p:txBody>
      </p:sp>
      <p:sp>
        <p:nvSpPr>
          <p:cNvPr id="10" name="Picture Placeholder 9">
            <a:extLst>
              <a:ext uri="{FF2B5EF4-FFF2-40B4-BE49-F238E27FC236}">
                <a16:creationId xmlns:a16="http://schemas.microsoft.com/office/drawing/2014/main" id="{FE28A750-8F6B-E849-9A30-67234E3BBD2B}"/>
              </a:ext>
            </a:extLst>
          </p:cNvPr>
          <p:cNvSpPr>
            <a:spLocks noGrp="1"/>
          </p:cNvSpPr>
          <p:nvPr>
            <p:ph type="pic" sz="quarter" idx="16"/>
          </p:nvPr>
        </p:nvSpPr>
        <p:spPr/>
        <p:txBody>
          <a:bodyPr>
            <a:normAutofit fontScale="25000" lnSpcReduction="20000"/>
          </a:bodyPr>
          <a:lstStyle/>
          <a:p>
            <a:endParaRPr lang="en-CA"/>
          </a:p>
        </p:txBody>
      </p:sp>
      <p:sp>
        <p:nvSpPr>
          <p:cNvPr id="3" name="Title 4">
            <a:extLst>
              <a:ext uri="{FF2B5EF4-FFF2-40B4-BE49-F238E27FC236}">
                <a16:creationId xmlns:a16="http://schemas.microsoft.com/office/drawing/2014/main" id="{5BA7EE72-CAFC-1C72-67DB-9514CC94E6DB}"/>
              </a:ext>
            </a:extLst>
          </p:cNvPr>
          <p:cNvSpPr>
            <a:spLocks noGrp="1"/>
          </p:cNvSpPr>
          <p:nvPr>
            <p:ph type="title"/>
          </p:nvPr>
        </p:nvSpPr>
        <p:spPr>
          <a:xfrm>
            <a:off x="426460" y="814748"/>
            <a:ext cx="7681906" cy="513659"/>
          </a:xfrm>
        </p:spPr>
        <p:txBody>
          <a:bodyPr/>
          <a:lstStyle/>
          <a:p>
            <a:r>
              <a:rPr lang="en-US"/>
              <a:t>Icebreaker Activity</a:t>
            </a:r>
          </a:p>
        </p:txBody>
      </p:sp>
    </p:spTree>
    <p:extLst>
      <p:ext uri="{BB962C8B-B14F-4D97-AF65-F5344CB8AC3E}">
        <p14:creationId xmlns:p14="http://schemas.microsoft.com/office/powerpoint/2010/main" val="19734483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06D7CC-0B4F-5E4E-9EEF-B5EE5CD9F305}"/>
              </a:ext>
            </a:extLst>
          </p:cNvPr>
          <p:cNvSpPr>
            <a:spLocks noGrp="1"/>
          </p:cNvSpPr>
          <p:nvPr>
            <p:ph type="title"/>
          </p:nvPr>
        </p:nvSpPr>
        <p:spPr/>
        <p:txBody>
          <a:bodyPr/>
          <a:lstStyle/>
          <a:p>
            <a:r>
              <a:rPr lang="en-US"/>
              <a:t>Module Overview</a:t>
            </a:r>
          </a:p>
        </p:txBody>
      </p:sp>
      <p:sp>
        <p:nvSpPr>
          <p:cNvPr id="3" name="Text Placeholder 2">
            <a:extLst>
              <a:ext uri="{FF2B5EF4-FFF2-40B4-BE49-F238E27FC236}">
                <a16:creationId xmlns:a16="http://schemas.microsoft.com/office/drawing/2014/main" id="{A55ABE0A-1AC5-374F-91CC-B80317C4D482}"/>
              </a:ext>
            </a:extLst>
          </p:cNvPr>
          <p:cNvSpPr>
            <a:spLocks noGrp="1"/>
          </p:cNvSpPr>
          <p:nvPr>
            <p:ph type="body" idx="1"/>
          </p:nvPr>
        </p:nvSpPr>
        <p:spPr>
          <a:xfrm>
            <a:off x="430960" y="334552"/>
            <a:ext cx="11348782" cy="480196"/>
          </a:xfrm>
        </p:spPr>
        <p:txBody>
          <a:bodyPr/>
          <a:lstStyle/>
          <a:p>
            <a:r>
              <a:rPr lang="en-US"/>
              <a:t>Module 9 – Sharing </a:t>
            </a:r>
          </a:p>
        </p:txBody>
      </p:sp>
      <p:sp>
        <p:nvSpPr>
          <p:cNvPr id="5" name="Slide Number Placeholder 4">
            <a:extLst>
              <a:ext uri="{FF2B5EF4-FFF2-40B4-BE49-F238E27FC236}">
                <a16:creationId xmlns:a16="http://schemas.microsoft.com/office/drawing/2014/main" id="{4D3C56E4-D4E9-3D46-AC59-B3133DB4A398}"/>
              </a:ext>
            </a:extLst>
          </p:cNvPr>
          <p:cNvSpPr>
            <a:spLocks noGrp="1"/>
          </p:cNvSpPr>
          <p:nvPr>
            <p:ph type="sldNum" sz="quarter" idx="12"/>
          </p:nvPr>
        </p:nvSpPr>
        <p:spPr>
          <a:xfrm>
            <a:off x="10102171" y="6158274"/>
            <a:ext cx="1677571" cy="365125"/>
          </a:xfrm>
        </p:spPr>
        <p:txBody>
          <a:bodyPr/>
          <a:lstStyle/>
          <a:p>
            <a:fld id="{A738FFEA-31A8-2A45-BE95-11B41D2245F5}" type="slidenum">
              <a:rPr lang="en-US" smtClean="0"/>
              <a:pPr/>
              <a:t>6</a:t>
            </a:fld>
            <a:endParaRPr lang="en-US"/>
          </a:p>
        </p:txBody>
      </p:sp>
      <p:sp>
        <p:nvSpPr>
          <p:cNvPr id="6" name="Text Placeholder 5">
            <a:extLst>
              <a:ext uri="{FF2B5EF4-FFF2-40B4-BE49-F238E27FC236}">
                <a16:creationId xmlns:a16="http://schemas.microsoft.com/office/drawing/2014/main" id="{679B89B2-C492-D745-9B4E-CDFCCC0A901D}"/>
              </a:ext>
            </a:extLst>
          </p:cNvPr>
          <p:cNvSpPr>
            <a:spLocks noGrp="1"/>
          </p:cNvSpPr>
          <p:nvPr>
            <p:ph type="body" sz="quarter" idx="14"/>
          </p:nvPr>
        </p:nvSpPr>
        <p:spPr>
          <a:xfrm>
            <a:off x="426460" y="1808603"/>
            <a:ext cx="11353281" cy="3815715"/>
          </a:xfrm>
        </p:spPr>
        <p:txBody>
          <a:bodyPr/>
          <a:lstStyle/>
          <a:p>
            <a:pPr marL="0" marR="0" indent="0">
              <a:lnSpc>
                <a:spcPct val="100000"/>
              </a:lnSpc>
              <a:spcBef>
                <a:spcPts val="0"/>
              </a:spcBef>
              <a:buNone/>
            </a:pPr>
            <a:r>
              <a:rPr lang="en-US" sz="2000">
                <a:effectLst/>
                <a:latin typeface="IvyPresto Text" panose="020B0404020101010102"/>
                <a:ea typeface="Calibri" panose="020F0502020204030204" pitchFamily="34" charset="0"/>
                <a:cs typeface="Times New Roman" panose="02020603050405020304" pitchFamily="18" charset="0"/>
              </a:rPr>
              <a:t>In Module 9, we will continue to develop communicative listening skills through Sharing. We will examine some sharing examples and discuss the benefits of different sharing styles. </a:t>
            </a:r>
          </a:p>
          <a:p>
            <a:pPr marL="0" marR="0" indent="0">
              <a:lnSpc>
                <a:spcPct val="100000"/>
              </a:lnSpc>
              <a:spcBef>
                <a:spcPts val="0"/>
              </a:spcBef>
              <a:buNone/>
            </a:pPr>
            <a:endParaRPr lang="en-US" sz="2000">
              <a:effectLst/>
              <a:latin typeface="IvyPresto Text" panose="020B0404020101010102"/>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r>
              <a:rPr lang="en-US" sz="2000">
                <a:latin typeface="IvyPresto Text" panose="020B0404020101010102"/>
                <a:ea typeface="Calibri" panose="020F0502020204030204" pitchFamily="34" charset="0"/>
                <a:cs typeface="Times New Roman" panose="02020603050405020304" pitchFamily="18" charset="0"/>
              </a:rPr>
              <a:t>We will practice sharing in small groups and reflect on our strengths and areas for further development. </a:t>
            </a:r>
            <a:endParaRPr lang="en-US" sz="2000">
              <a:effectLst/>
              <a:latin typeface="IvyPresto Text" panose="020B0404020101010102"/>
              <a:ea typeface="Calibri" panose="020F0502020204030204" pitchFamily="34" charset="0"/>
              <a:cs typeface="Times New Roman" panose="02020603050405020304" pitchFamily="18" charset="0"/>
            </a:endParaRPr>
          </a:p>
          <a:p>
            <a:endParaRPr lang="en-US"/>
          </a:p>
        </p:txBody>
      </p:sp>
    </p:spTree>
    <p:extLst>
      <p:ext uri="{BB962C8B-B14F-4D97-AF65-F5344CB8AC3E}">
        <p14:creationId xmlns:p14="http://schemas.microsoft.com/office/powerpoint/2010/main" val="15683701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06D7CC-0B4F-5E4E-9EEF-B5EE5CD9F305}"/>
              </a:ext>
            </a:extLst>
          </p:cNvPr>
          <p:cNvSpPr>
            <a:spLocks noGrp="1"/>
          </p:cNvSpPr>
          <p:nvPr>
            <p:ph type="title"/>
          </p:nvPr>
        </p:nvSpPr>
        <p:spPr/>
        <p:txBody>
          <a:bodyPr/>
          <a:lstStyle/>
          <a:p>
            <a:r>
              <a:rPr lang="en-US"/>
              <a:t>Learning Objectives</a:t>
            </a:r>
          </a:p>
        </p:txBody>
      </p:sp>
      <p:sp>
        <p:nvSpPr>
          <p:cNvPr id="3" name="Text Placeholder 2">
            <a:extLst>
              <a:ext uri="{FF2B5EF4-FFF2-40B4-BE49-F238E27FC236}">
                <a16:creationId xmlns:a16="http://schemas.microsoft.com/office/drawing/2014/main" id="{A55ABE0A-1AC5-374F-91CC-B80317C4D482}"/>
              </a:ext>
            </a:extLst>
          </p:cNvPr>
          <p:cNvSpPr>
            <a:spLocks noGrp="1"/>
          </p:cNvSpPr>
          <p:nvPr>
            <p:ph type="body" idx="1"/>
          </p:nvPr>
        </p:nvSpPr>
        <p:spPr>
          <a:xfrm>
            <a:off x="430960" y="334552"/>
            <a:ext cx="11348782" cy="513659"/>
          </a:xfrm>
        </p:spPr>
        <p:txBody>
          <a:bodyPr/>
          <a:lstStyle/>
          <a:p>
            <a:r>
              <a:rPr lang="en-US"/>
              <a:t>Module 9 – Sharing </a:t>
            </a:r>
          </a:p>
        </p:txBody>
      </p:sp>
      <p:sp>
        <p:nvSpPr>
          <p:cNvPr id="5" name="Slide Number Placeholder 4">
            <a:extLst>
              <a:ext uri="{FF2B5EF4-FFF2-40B4-BE49-F238E27FC236}">
                <a16:creationId xmlns:a16="http://schemas.microsoft.com/office/drawing/2014/main" id="{4D3C56E4-D4E9-3D46-AC59-B3133DB4A398}"/>
              </a:ext>
            </a:extLst>
          </p:cNvPr>
          <p:cNvSpPr>
            <a:spLocks noGrp="1"/>
          </p:cNvSpPr>
          <p:nvPr>
            <p:ph type="sldNum" sz="quarter" idx="12"/>
          </p:nvPr>
        </p:nvSpPr>
        <p:spPr>
          <a:xfrm>
            <a:off x="10102171" y="6158274"/>
            <a:ext cx="1677571" cy="365125"/>
          </a:xfrm>
        </p:spPr>
        <p:txBody>
          <a:bodyPr/>
          <a:lstStyle/>
          <a:p>
            <a:fld id="{A738FFEA-31A8-2A45-BE95-11B41D2245F5}" type="slidenum">
              <a:rPr lang="en-US" smtClean="0"/>
              <a:pPr/>
              <a:t>7</a:t>
            </a:fld>
            <a:endParaRPr lang="en-US"/>
          </a:p>
        </p:txBody>
      </p:sp>
      <p:sp>
        <p:nvSpPr>
          <p:cNvPr id="6" name="Text Placeholder 5">
            <a:extLst>
              <a:ext uri="{FF2B5EF4-FFF2-40B4-BE49-F238E27FC236}">
                <a16:creationId xmlns:a16="http://schemas.microsoft.com/office/drawing/2014/main" id="{679B89B2-C492-D745-9B4E-CDFCCC0A901D}"/>
              </a:ext>
            </a:extLst>
          </p:cNvPr>
          <p:cNvSpPr>
            <a:spLocks noGrp="1"/>
          </p:cNvSpPr>
          <p:nvPr>
            <p:ph type="body" sz="quarter" idx="14"/>
          </p:nvPr>
        </p:nvSpPr>
        <p:spPr>
          <a:xfrm>
            <a:off x="426461" y="2258287"/>
            <a:ext cx="11353282" cy="4082549"/>
          </a:xfrm>
        </p:spPr>
        <p:txBody>
          <a:bodyPr/>
          <a:lstStyle/>
          <a:p>
            <a:pPr marL="0" indent="0">
              <a:buNone/>
            </a:pPr>
            <a:r>
              <a:rPr lang="en-US" sz="2000">
                <a:solidFill>
                  <a:schemeClr val="tx1">
                    <a:lumMod val="85000"/>
                    <a:lumOff val="15000"/>
                  </a:schemeClr>
                </a:solidFill>
                <a:latin typeface="IvyPresto Text" panose="020B0404020101010102"/>
              </a:rPr>
              <a:t>Through the successful completion of Module 9, you will be able to:</a:t>
            </a:r>
            <a:br>
              <a:rPr lang="en-US" sz="2000">
                <a:solidFill>
                  <a:schemeClr val="tx1">
                    <a:lumMod val="85000"/>
                    <a:lumOff val="15000"/>
                  </a:schemeClr>
                </a:solidFill>
                <a:latin typeface="IvyPresto Text" panose="020B0404020101010102"/>
              </a:rPr>
            </a:br>
            <a:endParaRPr lang="en-US" sz="2000">
              <a:solidFill>
                <a:schemeClr val="tx1">
                  <a:lumMod val="85000"/>
                  <a:lumOff val="15000"/>
                </a:schemeClr>
              </a:solidFill>
              <a:latin typeface="IvyPresto Text" panose="020B0404020101010102"/>
            </a:endParaRPr>
          </a:p>
          <a:p>
            <a:pPr marL="457200" indent="-457200">
              <a:spcAft>
                <a:spcPts val="1200"/>
              </a:spcAft>
              <a:buFont typeface="+mj-lt"/>
              <a:buAutoNum type="arabicPeriod"/>
            </a:pPr>
            <a:r>
              <a:rPr lang="en-US" sz="2000">
                <a:solidFill>
                  <a:schemeClr val="tx1">
                    <a:lumMod val="85000"/>
                    <a:lumOff val="15000"/>
                  </a:schemeClr>
                </a:solidFill>
                <a:latin typeface="IvyPresto Text" panose="020B0404020101010102"/>
              </a:rPr>
              <a:t>Describe the benefits of Sharing with a Peer.</a:t>
            </a:r>
          </a:p>
          <a:p>
            <a:pPr marL="457200" indent="-457200">
              <a:spcAft>
                <a:spcPts val="1200"/>
              </a:spcAft>
              <a:buFont typeface="+mj-lt"/>
              <a:buAutoNum type="arabicPeriod"/>
            </a:pPr>
            <a:r>
              <a:rPr lang="en-US" sz="2000">
                <a:solidFill>
                  <a:schemeClr val="tx1">
                    <a:lumMod val="85000"/>
                    <a:lumOff val="15000"/>
                  </a:schemeClr>
                </a:solidFill>
                <a:latin typeface="IvyPresto Text" panose="020B0404020101010102"/>
              </a:rPr>
              <a:t>Apply this Core Connecting Skill within a structured skills practice. </a:t>
            </a:r>
          </a:p>
          <a:p>
            <a:pPr marL="457200" indent="-457200">
              <a:spcAft>
                <a:spcPts val="1200"/>
              </a:spcAft>
              <a:buFont typeface="+mj-lt"/>
              <a:buAutoNum type="arabicPeriod"/>
            </a:pPr>
            <a:r>
              <a:rPr lang="en-US" sz="2000">
                <a:solidFill>
                  <a:schemeClr val="tx1">
                    <a:lumMod val="85000"/>
                    <a:lumOff val="15000"/>
                  </a:schemeClr>
                </a:solidFill>
                <a:latin typeface="IvyPresto Text" panose="020B0404020101010102"/>
              </a:rPr>
              <a:t>Assess your own and other’s ability to demonstrate the core connecting skill.</a:t>
            </a:r>
          </a:p>
        </p:txBody>
      </p:sp>
    </p:spTree>
    <p:extLst>
      <p:ext uri="{BB962C8B-B14F-4D97-AF65-F5344CB8AC3E}">
        <p14:creationId xmlns:p14="http://schemas.microsoft.com/office/powerpoint/2010/main" val="35018970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DE92EA5A-2F78-4844-BB5C-870E58AFF33B}"/>
              </a:ext>
            </a:extLst>
          </p:cNvPr>
          <p:cNvPicPr>
            <a:picLocks noGrp="1" noChangeAspect="1"/>
          </p:cNvPicPr>
          <p:nvPr>
            <p:ph type="pic" sz="quarter" idx="11"/>
          </p:nvPr>
        </p:nvPicPr>
        <p:blipFill rotWithShape="1">
          <a:blip r:embed="rId3"/>
          <a:srcRect l="30910" r="10322"/>
          <a:stretch/>
        </p:blipFill>
        <p:spPr>
          <a:xfrm>
            <a:off x="6132339" y="-5061"/>
            <a:ext cx="6083123" cy="6901589"/>
          </a:xfrm>
        </p:spPr>
      </p:pic>
      <p:sp>
        <p:nvSpPr>
          <p:cNvPr id="3" name="Title 2">
            <a:extLst>
              <a:ext uri="{FF2B5EF4-FFF2-40B4-BE49-F238E27FC236}">
                <a16:creationId xmlns:a16="http://schemas.microsoft.com/office/drawing/2014/main" id="{DF65F083-1349-1F4D-8343-A6B4D3DFFE4A}"/>
              </a:ext>
            </a:extLst>
          </p:cNvPr>
          <p:cNvSpPr>
            <a:spLocks noGrp="1"/>
          </p:cNvSpPr>
          <p:nvPr>
            <p:ph type="title"/>
          </p:nvPr>
        </p:nvSpPr>
        <p:spPr/>
        <p:txBody>
          <a:bodyPr/>
          <a:lstStyle/>
          <a:p>
            <a:r>
              <a:rPr lang="en-US"/>
              <a:t>Recap Activity</a:t>
            </a:r>
          </a:p>
        </p:txBody>
      </p:sp>
      <p:sp>
        <p:nvSpPr>
          <p:cNvPr id="4" name="Text Placeholder 3">
            <a:extLst>
              <a:ext uri="{FF2B5EF4-FFF2-40B4-BE49-F238E27FC236}">
                <a16:creationId xmlns:a16="http://schemas.microsoft.com/office/drawing/2014/main" id="{12056CFA-BD78-F94F-9B32-C0CC1DEC1124}"/>
              </a:ext>
            </a:extLst>
          </p:cNvPr>
          <p:cNvSpPr>
            <a:spLocks noGrp="1"/>
          </p:cNvSpPr>
          <p:nvPr>
            <p:ph type="body" idx="1"/>
          </p:nvPr>
        </p:nvSpPr>
        <p:spPr>
          <a:xfrm>
            <a:off x="430960" y="334552"/>
            <a:ext cx="7677406" cy="472097"/>
          </a:xfrm>
        </p:spPr>
        <p:txBody>
          <a:bodyPr/>
          <a:lstStyle/>
          <a:p>
            <a:r>
              <a:rPr lang="en-US"/>
              <a:t>Module 9 – Sharing </a:t>
            </a:r>
          </a:p>
        </p:txBody>
      </p:sp>
      <p:sp>
        <p:nvSpPr>
          <p:cNvPr id="6" name="Slide Number Placeholder 5">
            <a:extLst>
              <a:ext uri="{FF2B5EF4-FFF2-40B4-BE49-F238E27FC236}">
                <a16:creationId xmlns:a16="http://schemas.microsoft.com/office/drawing/2014/main" id="{F42ED69C-95CE-054C-900D-A5FB28574045}"/>
              </a:ext>
            </a:extLst>
          </p:cNvPr>
          <p:cNvSpPr>
            <a:spLocks noGrp="1"/>
          </p:cNvSpPr>
          <p:nvPr>
            <p:ph type="sldNum" sz="quarter" idx="12"/>
          </p:nvPr>
        </p:nvSpPr>
        <p:spPr/>
        <p:txBody>
          <a:bodyPr/>
          <a:lstStyle/>
          <a:p>
            <a:fld id="{A738FFEA-31A8-2A45-BE95-11B41D2245F5}" type="slidenum">
              <a:rPr lang="en-US" smtClean="0"/>
              <a:pPr/>
              <a:t>8</a:t>
            </a:fld>
            <a:endParaRPr lang="en-US"/>
          </a:p>
        </p:txBody>
      </p:sp>
      <p:sp>
        <p:nvSpPr>
          <p:cNvPr id="7" name="Text Placeholder 6">
            <a:extLst>
              <a:ext uri="{FF2B5EF4-FFF2-40B4-BE49-F238E27FC236}">
                <a16:creationId xmlns:a16="http://schemas.microsoft.com/office/drawing/2014/main" id="{B396B1DD-9BF6-F74F-9D44-936B72D97D82}"/>
              </a:ext>
            </a:extLst>
          </p:cNvPr>
          <p:cNvSpPr>
            <a:spLocks noGrp="1"/>
          </p:cNvSpPr>
          <p:nvPr>
            <p:ph type="body" sz="quarter" idx="14"/>
          </p:nvPr>
        </p:nvSpPr>
        <p:spPr>
          <a:xfrm>
            <a:off x="426460" y="1958930"/>
            <a:ext cx="6337595" cy="4084322"/>
          </a:xfrm>
        </p:spPr>
        <p:txBody>
          <a:bodyPr vert="horz" lIns="91440" tIns="45720" rIns="91440" bIns="45720" rtlCol="0" anchor="t">
            <a:noAutofit/>
          </a:bodyPr>
          <a:lstStyle/>
          <a:p>
            <a:r>
              <a:rPr lang="en-US" sz="2000"/>
              <a:t>Explain the value of using open-ended questions, affirming responses, reflective listening, and summarizing (also known as OARS) in the Peer Support relationship. </a:t>
            </a:r>
            <a:br>
              <a:rPr lang="en-US" sz="2000"/>
            </a:br>
            <a:endParaRPr lang="en-US" sz="2000"/>
          </a:p>
          <a:p>
            <a:r>
              <a:rPr lang="en-US" sz="2000">
                <a:latin typeface="IvyPresto Text"/>
              </a:rPr>
              <a:t>E-mail your response to the trainers when you are done (part 1 of your homework). The purpose of this activity is to ensure that the important information has been clearly communicated, and to see if there are elements of listening that need to be reviewed.</a:t>
            </a:r>
            <a:endParaRPr lang="en-US"/>
          </a:p>
        </p:txBody>
      </p:sp>
    </p:spTree>
    <p:extLst>
      <p:ext uri="{BB962C8B-B14F-4D97-AF65-F5344CB8AC3E}">
        <p14:creationId xmlns:p14="http://schemas.microsoft.com/office/powerpoint/2010/main" val="6827271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A1C76-C626-A945-994F-F9D60CDB2251}"/>
              </a:ext>
            </a:extLst>
          </p:cNvPr>
          <p:cNvSpPr>
            <a:spLocks noGrp="1"/>
          </p:cNvSpPr>
          <p:nvPr>
            <p:ph type="title"/>
          </p:nvPr>
        </p:nvSpPr>
        <p:spPr/>
        <p:txBody>
          <a:bodyPr/>
          <a:lstStyle/>
          <a:p>
            <a:r>
              <a:rPr lang="en-US"/>
              <a:t>Skilled Sharing</a:t>
            </a:r>
          </a:p>
        </p:txBody>
      </p:sp>
      <p:sp>
        <p:nvSpPr>
          <p:cNvPr id="3" name="Text Placeholder 2">
            <a:extLst>
              <a:ext uri="{FF2B5EF4-FFF2-40B4-BE49-F238E27FC236}">
                <a16:creationId xmlns:a16="http://schemas.microsoft.com/office/drawing/2014/main" id="{6A80A177-F92B-3047-8C4E-9859B0AB3E43}"/>
              </a:ext>
            </a:extLst>
          </p:cNvPr>
          <p:cNvSpPr>
            <a:spLocks noGrp="1"/>
          </p:cNvSpPr>
          <p:nvPr>
            <p:ph type="body" idx="1"/>
          </p:nvPr>
        </p:nvSpPr>
        <p:spPr>
          <a:xfrm>
            <a:off x="430960" y="334552"/>
            <a:ext cx="11348782" cy="480196"/>
          </a:xfrm>
        </p:spPr>
        <p:txBody>
          <a:bodyPr/>
          <a:lstStyle/>
          <a:p>
            <a:r>
              <a:rPr lang="en-US"/>
              <a:t>Module 9 – Sharing </a:t>
            </a:r>
          </a:p>
        </p:txBody>
      </p:sp>
      <p:sp>
        <p:nvSpPr>
          <p:cNvPr id="5" name="Slide Number Placeholder 4">
            <a:extLst>
              <a:ext uri="{FF2B5EF4-FFF2-40B4-BE49-F238E27FC236}">
                <a16:creationId xmlns:a16="http://schemas.microsoft.com/office/drawing/2014/main" id="{BB5621D9-BA9A-3141-B068-873E22B34403}"/>
              </a:ext>
            </a:extLst>
          </p:cNvPr>
          <p:cNvSpPr>
            <a:spLocks noGrp="1"/>
          </p:cNvSpPr>
          <p:nvPr>
            <p:ph type="sldNum" sz="quarter" idx="12"/>
          </p:nvPr>
        </p:nvSpPr>
        <p:spPr/>
        <p:txBody>
          <a:bodyPr/>
          <a:lstStyle/>
          <a:p>
            <a:fld id="{A738FFEA-31A8-2A45-BE95-11B41D2245F5}" type="slidenum">
              <a:rPr lang="en-US" smtClean="0"/>
              <a:pPr/>
              <a:t>9</a:t>
            </a:fld>
            <a:endParaRPr lang="en-US"/>
          </a:p>
        </p:txBody>
      </p:sp>
      <p:sp>
        <p:nvSpPr>
          <p:cNvPr id="6" name="Text Placeholder 5">
            <a:extLst>
              <a:ext uri="{FF2B5EF4-FFF2-40B4-BE49-F238E27FC236}">
                <a16:creationId xmlns:a16="http://schemas.microsoft.com/office/drawing/2014/main" id="{C999F162-6AA3-0445-A73E-347134F6FC32}"/>
              </a:ext>
            </a:extLst>
          </p:cNvPr>
          <p:cNvSpPr>
            <a:spLocks noGrp="1"/>
          </p:cNvSpPr>
          <p:nvPr>
            <p:ph type="body" sz="quarter" idx="14"/>
          </p:nvPr>
        </p:nvSpPr>
        <p:spPr>
          <a:xfrm>
            <a:off x="426460" y="2147108"/>
            <a:ext cx="11353282" cy="2750569"/>
          </a:xfrm>
        </p:spPr>
        <p:txBody>
          <a:bodyPr/>
          <a:lstStyle/>
          <a:p>
            <a:pPr marL="0" indent="0" algn="l">
              <a:buNone/>
            </a:pPr>
            <a:r>
              <a:rPr lang="en-US" sz="2000"/>
              <a:t>Unlike spontaneous sharing, Skilled Sharing involves the Peer Supporter intentionally revealing an aspect of themselves, their experience, their perspective, and/or their Recovery story to a Peer.</a:t>
            </a:r>
          </a:p>
          <a:p>
            <a:pPr marL="0" indent="0" algn="l">
              <a:buNone/>
            </a:pPr>
            <a:endParaRPr lang="en-US" sz="2000"/>
          </a:p>
          <a:p>
            <a:pPr marL="0" indent="0" algn="l">
              <a:buNone/>
            </a:pPr>
            <a:r>
              <a:rPr lang="en-US" sz="2000"/>
              <a:t> Skilled Sharing within the Peer/Peer Supporter relationship is used purposefully and skillfully by the Peer Supporter in order to establish a rapport, find common ground, validate, encourage and inspire.</a:t>
            </a:r>
          </a:p>
        </p:txBody>
      </p:sp>
    </p:spTree>
    <p:extLst>
      <p:ext uri="{BB962C8B-B14F-4D97-AF65-F5344CB8AC3E}">
        <p14:creationId xmlns:p14="http://schemas.microsoft.com/office/powerpoint/2010/main" val="37288504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Custom 3">
      <a:dk1>
        <a:srgbClr val="3B2D81"/>
      </a:dk1>
      <a:lt1>
        <a:srgbClr val="FFFFFF"/>
      </a:lt1>
      <a:dk2>
        <a:srgbClr val="3B2D81"/>
      </a:dk2>
      <a:lt2>
        <a:srgbClr val="FFFFFF"/>
      </a:lt2>
      <a:accent1>
        <a:srgbClr val="4472C4"/>
      </a:accent1>
      <a:accent2>
        <a:srgbClr val="ED7D31"/>
      </a:accent2>
      <a:accent3>
        <a:srgbClr val="A5A5A5"/>
      </a:accent3>
      <a:accent4>
        <a:srgbClr val="FFC000"/>
      </a:accent4>
      <a:accent5>
        <a:srgbClr val="5B9BD5"/>
      </a:accent5>
      <a:accent6>
        <a:srgbClr val="70AD47"/>
      </a:accent6>
      <a:hlink>
        <a:srgbClr val="F7543C"/>
      </a:hlink>
      <a:folHlink>
        <a:srgbClr val="CD2600"/>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eerWorks_PPT_Template_Dec15" id="{9F92385B-2474-294A-880E-38AE507E084C}" vid="{6C647880-13BE-AD4B-A421-48E4DAE2FAD4}"/>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F90AADE53214F4BBEB5AFA0C3321DC6" ma:contentTypeVersion="15" ma:contentTypeDescription="Create a new document." ma:contentTypeScope="" ma:versionID="ab5a95665a8102a732fe7686af29c1c4">
  <xsd:schema xmlns:xsd="http://www.w3.org/2001/XMLSchema" xmlns:xs="http://www.w3.org/2001/XMLSchema" xmlns:p="http://schemas.microsoft.com/office/2006/metadata/properties" xmlns:ns2="55c4c3e0-b5a6-4d17-8208-23131be646c2" xmlns:ns3="0ec5c850-d167-47b1-9816-f7dea4e6d71f" targetNamespace="http://schemas.microsoft.com/office/2006/metadata/properties" ma:root="true" ma:fieldsID="047ab89ee34afae48de62107e8e6b879" ns2:_="" ns3:_="">
    <xsd:import namespace="55c4c3e0-b5a6-4d17-8208-23131be646c2"/>
    <xsd:import namespace="0ec5c850-d167-47b1-9816-f7dea4e6d71f"/>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MediaServiceAutoTags"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element ref="ns3:SharedWithUsers" minOccurs="0"/>
                <xsd:element ref="ns3:SharedWithDetails" minOccurs="0"/>
                <xsd:element ref="ns2:PleaseensureyouCOPYdocumentbeforeediting_x002e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5c4c3e0-b5a6-4d17-8208-23131be646c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Length (seconds)"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PleaseensureyouCOPYdocumentbeforeediting_x002e_" ma:index="22" nillable="true" ma:displayName="Please ensure you COPY document before editing." ma:format="Dropdown" ma:internalName="PleaseensureyouCOPYdocumentbeforeediting_x002e_">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ec5c850-d167-47b1-9816-f7dea4e6d71f" elementFormDefault="qualified">
    <xsd:import namespace="http://schemas.microsoft.com/office/2006/documentManagement/types"/>
    <xsd:import namespace="http://schemas.microsoft.com/office/infopath/2007/PartnerControls"/>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MediaLengthInSeconds xmlns="55c4c3e0-b5a6-4d17-8208-23131be646c2" xsi:nil="true"/>
    <PleaseensureyouCOPYdocumentbeforeediting_x002e_ xmlns="55c4c3e0-b5a6-4d17-8208-23131be646c2" xsi:nil="true"/>
  </documentManagement>
</p:properties>
</file>

<file path=customXml/itemProps1.xml><?xml version="1.0" encoding="utf-8"?>
<ds:datastoreItem xmlns:ds="http://schemas.openxmlformats.org/officeDocument/2006/customXml" ds:itemID="{D9D9C092-7F22-4FEC-802B-6AF28ED69390}">
  <ds:schemaRefs>
    <ds:schemaRef ds:uri="http://schemas.microsoft.com/sharepoint/v3/contenttype/forms"/>
  </ds:schemaRefs>
</ds:datastoreItem>
</file>

<file path=customXml/itemProps2.xml><?xml version="1.0" encoding="utf-8"?>
<ds:datastoreItem xmlns:ds="http://schemas.openxmlformats.org/officeDocument/2006/customXml" ds:itemID="{C9B2EE0F-AAD6-413A-8B21-17F47C045123}">
  <ds:schemaRefs>
    <ds:schemaRef ds:uri="0ec5c850-d167-47b1-9816-f7dea4e6d71f"/>
    <ds:schemaRef ds:uri="55c4c3e0-b5a6-4d17-8208-23131be646c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7383E576-0285-4F1C-A131-EEA1605F5BC6}">
  <ds:schemaRefs>
    <ds:schemaRef ds:uri="0ec5c850-d167-47b1-9816-f7dea4e6d71f"/>
    <ds:schemaRef ds:uri="55c4c3e0-b5a6-4d17-8208-23131be646c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18</Slides>
  <Notes>18</Notes>
  <HiddenSlides>0</HiddenSlides>
  <ScaleCrop>false</ScaleCrop>
  <HeadingPairs>
    <vt:vector size="4" baseType="variant">
      <vt:variant>
        <vt:lpstr>Theme</vt:lpstr>
      </vt:variant>
      <vt:variant>
        <vt:i4>2</vt:i4>
      </vt:variant>
      <vt:variant>
        <vt:lpstr>Slide Titles</vt:lpstr>
      </vt:variant>
      <vt:variant>
        <vt:i4>18</vt:i4>
      </vt:variant>
    </vt:vector>
  </HeadingPairs>
  <TitlesOfParts>
    <vt:vector size="20" baseType="lpstr">
      <vt:lpstr>Office Theme</vt:lpstr>
      <vt:lpstr>1_Office Theme</vt:lpstr>
      <vt:lpstr>Housekeeping</vt:lpstr>
      <vt:lpstr>Expectations</vt:lpstr>
      <vt:lpstr>Core Connecting Skills: Sharing</vt:lpstr>
      <vt:lpstr>Land Acknowledgement</vt:lpstr>
      <vt:lpstr>Icebreaker Activity</vt:lpstr>
      <vt:lpstr>Module Overview</vt:lpstr>
      <vt:lpstr>Learning Objectives</vt:lpstr>
      <vt:lpstr>Recap Activity</vt:lpstr>
      <vt:lpstr>Skilled Sharing</vt:lpstr>
      <vt:lpstr>PowerPoint Presentation</vt:lpstr>
      <vt:lpstr>Guidelines for Skilled Sharing</vt:lpstr>
      <vt:lpstr>Ineffective Ways of Sharing</vt:lpstr>
      <vt:lpstr>Steps for Sharing</vt:lpstr>
      <vt:lpstr>Skills Practice Activity</vt:lpstr>
      <vt:lpstr>Reflection Activity</vt:lpstr>
      <vt:lpstr>Resource</vt:lpstr>
      <vt:lpstr>For Next Time</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Peer Support</dc:title>
  <dc:creator>Kiki Chang</dc:creator>
  <cp:revision>1</cp:revision>
  <cp:lastPrinted>2024-06-20T13:08:40Z</cp:lastPrinted>
  <dcterms:created xsi:type="dcterms:W3CDTF">2023-01-01T00:36:40Z</dcterms:created>
  <dcterms:modified xsi:type="dcterms:W3CDTF">2024-12-03T02:00:35Z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mplianceAssetId">
    <vt:lpwstr/>
  </property>
  <property fmtid="{D5CDD505-2E9C-101B-9397-08002B2CF9AE}" pid="3" name="TriggerFlowInfo">
    <vt:lpwstr/>
  </property>
  <property fmtid="{D5CDD505-2E9C-101B-9397-08002B2CF9AE}" pid="4" name="_SharedFileIndex">
    <vt:lpwstr/>
  </property>
  <property fmtid="{D5CDD505-2E9C-101B-9397-08002B2CF9AE}" pid="5" name="_ExtendedDescription">
    <vt:lpwstr/>
  </property>
  <property fmtid="{D5CDD505-2E9C-101B-9397-08002B2CF9AE}" pid="6" name="_SourceUrl">
    <vt:lpwstr/>
  </property>
  <property fmtid="{D5CDD505-2E9C-101B-9397-08002B2CF9AE}" pid="7" name="ContentTypeId">
    <vt:lpwstr>0x0101009F90AADE53214F4BBEB5AFA0C3321DC6</vt:lpwstr>
  </property>
  <property fmtid="{D5CDD505-2E9C-101B-9397-08002B2CF9AE}" pid="8" name="Order">
    <vt:lpwstr>125900.000000000</vt:lpwstr>
  </property>
</Properties>
</file>